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xime Van Straten" userId="f627cfe0-2952-43b1-afdb-4565d0183529" providerId="ADAL" clId="{F1CA8AB3-C6D5-4338-9813-DD2F54789D91}"/>
    <pc:docChg chg="custSel modSld">
      <pc:chgData name="Maxime Van Straten" userId="f627cfe0-2952-43b1-afdb-4565d0183529" providerId="ADAL" clId="{F1CA8AB3-C6D5-4338-9813-DD2F54789D91}" dt="2022-12-07T14:37:43.620" v="198" actId="20577"/>
      <pc:docMkLst>
        <pc:docMk/>
      </pc:docMkLst>
      <pc:sldChg chg="modSp mod">
        <pc:chgData name="Maxime Van Straten" userId="f627cfe0-2952-43b1-afdb-4565d0183529" providerId="ADAL" clId="{F1CA8AB3-C6D5-4338-9813-DD2F54789D91}" dt="2022-12-07T14:37:43.620" v="198" actId="20577"/>
        <pc:sldMkLst>
          <pc:docMk/>
          <pc:sldMk cId="4018002023" sldId="257"/>
        </pc:sldMkLst>
        <pc:spChg chg="mod">
          <ac:chgData name="Maxime Van Straten" userId="f627cfe0-2952-43b1-afdb-4565d0183529" providerId="ADAL" clId="{F1CA8AB3-C6D5-4338-9813-DD2F54789D91}" dt="2022-12-07T14:37:43.620" v="198" actId="20577"/>
          <ac:spMkLst>
            <pc:docMk/>
            <pc:sldMk cId="4018002023" sldId="257"/>
            <ac:spMk id="3" creationId="{5CE9245A-5F03-2B7A-9FC9-57C33CAB7682}"/>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451E97-E5F7-4729-B360-05847B9A5DC1}"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57F4D4EE-F692-43C5-839E-8710C4F0FC62}">
      <dgm:prSet/>
      <dgm:spPr/>
      <dgm:t>
        <a:bodyPr/>
        <a:lstStyle/>
        <a:p>
          <a:r>
            <a:rPr lang="nl-NL" baseline="0"/>
            <a:t>Insecten zijn dus hard nodig voor ons en de aarde</a:t>
          </a:r>
          <a:endParaRPr lang="en-US"/>
        </a:p>
      </dgm:t>
    </dgm:pt>
    <dgm:pt modelId="{7ECF0DD4-834F-4BCB-AD74-2384EC5F009E}" type="parTrans" cxnId="{A479378D-443A-4469-80C8-26AB9D62C4BE}">
      <dgm:prSet/>
      <dgm:spPr/>
      <dgm:t>
        <a:bodyPr/>
        <a:lstStyle/>
        <a:p>
          <a:endParaRPr lang="en-US"/>
        </a:p>
      </dgm:t>
    </dgm:pt>
    <dgm:pt modelId="{B2132A4D-050A-47E3-98E8-1FA26E0862FC}" type="sibTrans" cxnId="{A479378D-443A-4469-80C8-26AB9D62C4BE}">
      <dgm:prSet/>
      <dgm:spPr/>
      <dgm:t>
        <a:bodyPr/>
        <a:lstStyle/>
        <a:p>
          <a:endParaRPr lang="en-US"/>
        </a:p>
      </dgm:t>
    </dgm:pt>
    <dgm:pt modelId="{AD5E388D-BD05-44F2-A0AD-83BDB869B336}">
      <dgm:prSet/>
      <dgm:spPr/>
      <dgm:t>
        <a:bodyPr/>
        <a:lstStyle/>
        <a:p>
          <a:r>
            <a:rPr lang="nl-NL" baseline="0"/>
            <a:t>Bedenk in tweetallen hoe we onze insecten kunnen helpen </a:t>
          </a:r>
          <a:endParaRPr lang="en-US"/>
        </a:p>
      </dgm:t>
    </dgm:pt>
    <dgm:pt modelId="{B0BD9253-892E-4641-BEEE-70A0094747CE}" type="parTrans" cxnId="{ADE3D655-6E93-49A5-838F-12AB00E5328A}">
      <dgm:prSet/>
      <dgm:spPr/>
      <dgm:t>
        <a:bodyPr/>
        <a:lstStyle/>
        <a:p>
          <a:endParaRPr lang="en-US"/>
        </a:p>
      </dgm:t>
    </dgm:pt>
    <dgm:pt modelId="{90576EF0-E2F6-416B-945D-B7F01C6A8462}" type="sibTrans" cxnId="{ADE3D655-6E93-49A5-838F-12AB00E5328A}">
      <dgm:prSet/>
      <dgm:spPr/>
      <dgm:t>
        <a:bodyPr/>
        <a:lstStyle/>
        <a:p>
          <a:endParaRPr lang="en-US"/>
        </a:p>
      </dgm:t>
    </dgm:pt>
    <dgm:pt modelId="{9A4E81E9-AC2B-4E4E-BEA4-29AF0CE4965A}">
      <dgm:prSet/>
      <dgm:spPr/>
      <dgm:t>
        <a:bodyPr/>
        <a:lstStyle/>
        <a:p>
          <a:r>
            <a:rPr lang="nl-NL" baseline="0"/>
            <a:t>Maak hier een korte poster van die we over 20 minuten gaan presenteren</a:t>
          </a:r>
          <a:endParaRPr lang="en-US"/>
        </a:p>
      </dgm:t>
    </dgm:pt>
    <dgm:pt modelId="{A87713C3-C116-494F-B7FE-554E8CE2778B}" type="parTrans" cxnId="{8ED289C3-BA88-44A9-91E0-13826CAAA4DF}">
      <dgm:prSet/>
      <dgm:spPr/>
      <dgm:t>
        <a:bodyPr/>
        <a:lstStyle/>
        <a:p>
          <a:endParaRPr lang="en-US"/>
        </a:p>
      </dgm:t>
    </dgm:pt>
    <dgm:pt modelId="{B14EDA98-2FD4-4A0A-B692-E5393A00C9C7}" type="sibTrans" cxnId="{8ED289C3-BA88-44A9-91E0-13826CAAA4DF}">
      <dgm:prSet/>
      <dgm:spPr/>
      <dgm:t>
        <a:bodyPr/>
        <a:lstStyle/>
        <a:p>
          <a:endParaRPr lang="en-US"/>
        </a:p>
      </dgm:t>
    </dgm:pt>
    <dgm:pt modelId="{154336DD-B7DC-41DD-B63D-5DD1AA7E64FC}" type="pres">
      <dgm:prSet presAssocID="{6D451E97-E5F7-4729-B360-05847B9A5DC1}" presName="hierChild1" presStyleCnt="0">
        <dgm:presLayoutVars>
          <dgm:chPref val="1"/>
          <dgm:dir/>
          <dgm:animOne val="branch"/>
          <dgm:animLvl val="lvl"/>
          <dgm:resizeHandles/>
        </dgm:presLayoutVars>
      </dgm:prSet>
      <dgm:spPr/>
    </dgm:pt>
    <dgm:pt modelId="{26A783AB-2281-4634-80F4-CDCF9ED70957}" type="pres">
      <dgm:prSet presAssocID="{57F4D4EE-F692-43C5-839E-8710C4F0FC62}" presName="hierRoot1" presStyleCnt="0"/>
      <dgm:spPr/>
    </dgm:pt>
    <dgm:pt modelId="{6600476E-3712-47D7-875A-6BA0A8D8E5E0}" type="pres">
      <dgm:prSet presAssocID="{57F4D4EE-F692-43C5-839E-8710C4F0FC62}" presName="composite" presStyleCnt="0"/>
      <dgm:spPr/>
    </dgm:pt>
    <dgm:pt modelId="{458362F5-BC00-4711-943A-60B5BAC1B235}" type="pres">
      <dgm:prSet presAssocID="{57F4D4EE-F692-43C5-839E-8710C4F0FC62}" presName="background" presStyleLbl="node0" presStyleIdx="0" presStyleCnt="3"/>
      <dgm:spPr/>
    </dgm:pt>
    <dgm:pt modelId="{EBB7D43F-CABF-49DB-AF57-CB84C0EA5999}" type="pres">
      <dgm:prSet presAssocID="{57F4D4EE-F692-43C5-839E-8710C4F0FC62}" presName="text" presStyleLbl="fgAcc0" presStyleIdx="0" presStyleCnt="3">
        <dgm:presLayoutVars>
          <dgm:chPref val="3"/>
        </dgm:presLayoutVars>
      </dgm:prSet>
      <dgm:spPr/>
    </dgm:pt>
    <dgm:pt modelId="{0CB5D87B-EF4E-482A-BCF7-61A5B5C11F1E}" type="pres">
      <dgm:prSet presAssocID="{57F4D4EE-F692-43C5-839E-8710C4F0FC62}" presName="hierChild2" presStyleCnt="0"/>
      <dgm:spPr/>
    </dgm:pt>
    <dgm:pt modelId="{DED12337-0CD8-47CD-BD11-4A86BE4C996E}" type="pres">
      <dgm:prSet presAssocID="{AD5E388D-BD05-44F2-A0AD-83BDB869B336}" presName="hierRoot1" presStyleCnt="0"/>
      <dgm:spPr/>
    </dgm:pt>
    <dgm:pt modelId="{26BF3DF8-6F01-4D34-995B-F55318E2B4CE}" type="pres">
      <dgm:prSet presAssocID="{AD5E388D-BD05-44F2-A0AD-83BDB869B336}" presName="composite" presStyleCnt="0"/>
      <dgm:spPr/>
    </dgm:pt>
    <dgm:pt modelId="{15CF25BE-4403-4BE3-B6C7-A9B512C23145}" type="pres">
      <dgm:prSet presAssocID="{AD5E388D-BD05-44F2-A0AD-83BDB869B336}" presName="background" presStyleLbl="node0" presStyleIdx="1" presStyleCnt="3"/>
      <dgm:spPr/>
    </dgm:pt>
    <dgm:pt modelId="{AC6D732E-B993-4DA8-BAA7-6518680844C8}" type="pres">
      <dgm:prSet presAssocID="{AD5E388D-BD05-44F2-A0AD-83BDB869B336}" presName="text" presStyleLbl="fgAcc0" presStyleIdx="1" presStyleCnt="3">
        <dgm:presLayoutVars>
          <dgm:chPref val="3"/>
        </dgm:presLayoutVars>
      </dgm:prSet>
      <dgm:spPr/>
    </dgm:pt>
    <dgm:pt modelId="{803CE855-EA13-43E3-B019-9126049988A7}" type="pres">
      <dgm:prSet presAssocID="{AD5E388D-BD05-44F2-A0AD-83BDB869B336}" presName="hierChild2" presStyleCnt="0"/>
      <dgm:spPr/>
    </dgm:pt>
    <dgm:pt modelId="{AF42B37B-C444-44AE-8632-D5295A14BA58}" type="pres">
      <dgm:prSet presAssocID="{9A4E81E9-AC2B-4E4E-BEA4-29AF0CE4965A}" presName="hierRoot1" presStyleCnt="0"/>
      <dgm:spPr/>
    </dgm:pt>
    <dgm:pt modelId="{0C541F98-66A8-463E-A94D-26D2289D2CDC}" type="pres">
      <dgm:prSet presAssocID="{9A4E81E9-AC2B-4E4E-BEA4-29AF0CE4965A}" presName="composite" presStyleCnt="0"/>
      <dgm:spPr/>
    </dgm:pt>
    <dgm:pt modelId="{8B2D344F-2200-4647-85F8-49DC75DA8E16}" type="pres">
      <dgm:prSet presAssocID="{9A4E81E9-AC2B-4E4E-BEA4-29AF0CE4965A}" presName="background" presStyleLbl="node0" presStyleIdx="2" presStyleCnt="3"/>
      <dgm:spPr/>
    </dgm:pt>
    <dgm:pt modelId="{A2F5FF9F-07F7-485B-B614-2063D2D029B5}" type="pres">
      <dgm:prSet presAssocID="{9A4E81E9-AC2B-4E4E-BEA4-29AF0CE4965A}" presName="text" presStyleLbl="fgAcc0" presStyleIdx="2" presStyleCnt="3">
        <dgm:presLayoutVars>
          <dgm:chPref val="3"/>
        </dgm:presLayoutVars>
      </dgm:prSet>
      <dgm:spPr/>
    </dgm:pt>
    <dgm:pt modelId="{CF917A34-6679-4F79-BBFC-DE4FCE5AC6A5}" type="pres">
      <dgm:prSet presAssocID="{9A4E81E9-AC2B-4E4E-BEA4-29AF0CE4965A}" presName="hierChild2" presStyleCnt="0"/>
      <dgm:spPr/>
    </dgm:pt>
  </dgm:ptLst>
  <dgm:cxnLst>
    <dgm:cxn modelId="{93EE6E23-9BE3-453D-9EE3-73F0E58F45E2}" type="presOf" srcId="{57F4D4EE-F692-43C5-839E-8710C4F0FC62}" destId="{EBB7D43F-CABF-49DB-AF57-CB84C0EA5999}" srcOrd="0" destOrd="0" presId="urn:microsoft.com/office/officeart/2005/8/layout/hierarchy1"/>
    <dgm:cxn modelId="{ADE3D655-6E93-49A5-838F-12AB00E5328A}" srcId="{6D451E97-E5F7-4729-B360-05847B9A5DC1}" destId="{AD5E388D-BD05-44F2-A0AD-83BDB869B336}" srcOrd="1" destOrd="0" parTransId="{B0BD9253-892E-4641-BEEE-70A0094747CE}" sibTransId="{90576EF0-E2F6-416B-945D-B7F01C6A8462}"/>
    <dgm:cxn modelId="{A479378D-443A-4469-80C8-26AB9D62C4BE}" srcId="{6D451E97-E5F7-4729-B360-05847B9A5DC1}" destId="{57F4D4EE-F692-43C5-839E-8710C4F0FC62}" srcOrd="0" destOrd="0" parTransId="{7ECF0DD4-834F-4BCB-AD74-2384EC5F009E}" sibTransId="{B2132A4D-050A-47E3-98E8-1FA26E0862FC}"/>
    <dgm:cxn modelId="{93C7589D-9363-4B78-8211-D8C490B69FD6}" type="presOf" srcId="{9A4E81E9-AC2B-4E4E-BEA4-29AF0CE4965A}" destId="{A2F5FF9F-07F7-485B-B614-2063D2D029B5}" srcOrd="0" destOrd="0" presId="urn:microsoft.com/office/officeart/2005/8/layout/hierarchy1"/>
    <dgm:cxn modelId="{8ED289C3-BA88-44A9-91E0-13826CAAA4DF}" srcId="{6D451E97-E5F7-4729-B360-05847B9A5DC1}" destId="{9A4E81E9-AC2B-4E4E-BEA4-29AF0CE4965A}" srcOrd="2" destOrd="0" parTransId="{A87713C3-C116-494F-B7FE-554E8CE2778B}" sibTransId="{B14EDA98-2FD4-4A0A-B692-E5393A00C9C7}"/>
    <dgm:cxn modelId="{E8C9C7DA-D25B-4114-B857-194B19EAC9A1}" type="presOf" srcId="{AD5E388D-BD05-44F2-A0AD-83BDB869B336}" destId="{AC6D732E-B993-4DA8-BAA7-6518680844C8}" srcOrd="0" destOrd="0" presId="urn:microsoft.com/office/officeart/2005/8/layout/hierarchy1"/>
    <dgm:cxn modelId="{8C1BAFF0-6FEF-42B2-81F6-80D932A5E884}" type="presOf" srcId="{6D451E97-E5F7-4729-B360-05847B9A5DC1}" destId="{154336DD-B7DC-41DD-B63D-5DD1AA7E64FC}" srcOrd="0" destOrd="0" presId="urn:microsoft.com/office/officeart/2005/8/layout/hierarchy1"/>
    <dgm:cxn modelId="{F29005B1-4F14-4E71-9A33-057EE0878043}" type="presParOf" srcId="{154336DD-B7DC-41DD-B63D-5DD1AA7E64FC}" destId="{26A783AB-2281-4634-80F4-CDCF9ED70957}" srcOrd="0" destOrd="0" presId="urn:microsoft.com/office/officeart/2005/8/layout/hierarchy1"/>
    <dgm:cxn modelId="{14C4A34D-BBDA-429F-B8EB-525DD9E9DBFB}" type="presParOf" srcId="{26A783AB-2281-4634-80F4-CDCF9ED70957}" destId="{6600476E-3712-47D7-875A-6BA0A8D8E5E0}" srcOrd="0" destOrd="0" presId="urn:microsoft.com/office/officeart/2005/8/layout/hierarchy1"/>
    <dgm:cxn modelId="{7A84A8E2-398C-46FF-8242-880A8C1D33AA}" type="presParOf" srcId="{6600476E-3712-47D7-875A-6BA0A8D8E5E0}" destId="{458362F5-BC00-4711-943A-60B5BAC1B235}" srcOrd="0" destOrd="0" presId="urn:microsoft.com/office/officeart/2005/8/layout/hierarchy1"/>
    <dgm:cxn modelId="{C987E9BE-788D-4F73-8564-FE874BE4BCA0}" type="presParOf" srcId="{6600476E-3712-47D7-875A-6BA0A8D8E5E0}" destId="{EBB7D43F-CABF-49DB-AF57-CB84C0EA5999}" srcOrd="1" destOrd="0" presId="urn:microsoft.com/office/officeart/2005/8/layout/hierarchy1"/>
    <dgm:cxn modelId="{DAC396FC-3801-4CAB-B6EB-BE2EC8D19912}" type="presParOf" srcId="{26A783AB-2281-4634-80F4-CDCF9ED70957}" destId="{0CB5D87B-EF4E-482A-BCF7-61A5B5C11F1E}" srcOrd="1" destOrd="0" presId="urn:microsoft.com/office/officeart/2005/8/layout/hierarchy1"/>
    <dgm:cxn modelId="{FE0F39DB-DA2D-4DDF-9A10-F5D26177C1C1}" type="presParOf" srcId="{154336DD-B7DC-41DD-B63D-5DD1AA7E64FC}" destId="{DED12337-0CD8-47CD-BD11-4A86BE4C996E}" srcOrd="1" destOrd="0" presId="urn:microsoft.com/office/officeart/2005/8/layout/hierarchy1"/>
    <dgm:cxn modelId="{858F83B0-91BB-43E7-B867-4D15F5371F29}" type="presParOf" srcId="{DED12337-0CD8-47CD-BD11-4A86BE4C996E}" destId="{26BF3DF8-6F01-4D34-995B-F55318E2B4CE}" srcOrd="0" destOrd="0" presId="urn:microsoft.com/office/officeart/2005/8/layout/hierarchy1"/>
    <dgm:cxn modelId="{6FE7FC1C-0FAF-4571-82AC-766C6731973E}" type="presParOf" srcId="{26BF3DF8-6F01-4D34-995B-F55318E2B4CE}" destId="{15CF25BE-4403-4BE3-B6C7-A9B512C23145}" srcOrd="0" destOrd="0" presId="urn:microsoft.com/office/officeart/2005/8/layout/hierarchy1"/>
    <dgm:cxn modelId="{3588D02B-7C32-4DDB-9AA6-796BB212F413}" type="presParOf" srcId="{26BF3DF8-6F01-4D34-995B-F55318E2B4CE}" destId="{AC6D732E-B993-4DA8-BAA7-6518680844C8}" srcOrd="1" destOrd="0" presId="urn:microsoft.com/office/officeart/2005/8/layout/hierarchy1"/>
    <dgm:cxn modelId="{2A2565E9-0BA0-40B7-ADCE-7C857F973E33}" type="presParOf" srcId="{DED12337-0CD8-47CD-BD11-4A86BE4C996E}" destId="{803CE855-EA13-43E3-B019-9126049988A7}" srcOrd="1" destOrd="0" presId="urn:microsoft.com/office/officeart/2005/8/layout/hierarchy1"/>
    <dgm:cxn modelId="{65309145-89FB-4858-A908-F99152700DE8}" type="presParOf" srcId="{154336DD-B7DC-41DD-B63D-5DD1AA7E64FC}" destId="{AF42B37B-C444-44AE-8632-D5295A14BA58}" srcOrd="2" destOrd="0" presId="urn:microsoft.com/office/officeart/2005/8/layout/hierarchy1"/>
    <dgm:cxn modelId="{0F0EBEF6-FDFD-42B9-B5D2-50A6BCC862DC}" type="presParOf" srcId="{AF42B37B-C444-44AE-8632-D5295A14BA58}" destId="{0C541F98-66A8-463E-A94D-26D2289D2CDC}" srcOrd="0" destOrd="0" presId="urn:microsoft.com/office/officeart/2005/8/layout/hierarchy1"/>
    <dgm:cxn modelId="{32212796-5FA5-4EFF-9639-E533A1EDFF71}" type="presParOf" srcId="{0C541F98-66A8-463E-A94D-26D2289D2CDC}" destId="{8B2D344F-2200-4647-85F8-49DC75DA8E16}" srcOrd="0" destOrd="0" presId="urn:microsoft.com/office/officeart/2005/8/layout/hierarchy1"/>
    <dgm:cxn modelId="{E7A8E5E0-9406-468A-978D-9D80E27B72BB}" type="presParOf" srcId="{0C541F98-66A8-463E-A94D-26D2289D2CDC}" destId="{A2F5FF9F-07F7-485B-B614-2063D2D029B5}" srcOrd="1" destOrd="0" presId="urn:microsoft.com/office/officeart/2005/8/layout/hierarchy1"/>
    <dgm:cxn modelId="{F69758CD-5D31-45CA-AF9A-0892DCF2A901}" type="presParOf" srcId="{AF42B37B-C444-44AE-8632-D5295A14BA58}" destId="{CF917A34-6679-4F79-BBFC-DE4FCE5AC6A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8362F5-BC00-4711-943A-60B5BAC1B235}">
      <dsp:nvSpPr>
        <dsp:cNvPr id="0" name=""/>
        <dsp:cNvSpPr/>
      </dsp:nvSpPr>
      <dsp:spPr>
        <a:xfrm>
          <a:off x="0" y="733813"/>
          <a:ext cx="3122265" cy="19826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B7D43F-CABF-49DB-AF57-CB84C0EA5999}">
      <dsp:nvSpPr>
        <dsp:cNvPr id="0" name=""/>
        <dsp:cNvSpPr/>
      </dsp:nvSpPr>
      <dsp:spPr>
        <a:xfrm>
          <a:off x="346918" y="1063385"/>
          <a:ext cx="3122265" cy="198263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nl-NL" sz="2400" kern="1200" baseline="0"/>
            <a:t>Insecten zijn dus hard nodig voor ons en de aarde</a:t>
          </a:r>
          <a:endParaRPr lang="en-US" sz="2400" kern="1200"/>
        </a:p>
      </dsp:txBody>
      <dsp:txXfrm>
        <a:off x="404987" y="1121454"/>
        <a:ext cx="3006127" cy="1866500"/>
      </dsp:txXfrm>
    </dsp:sp>
    <dsp:sp modelId="{15CF25BE-4403-4BE3-B6C7-A9B512C23145}">
      <dsp:nvSpPr>
        <dsp:cNvPr id="0" name=""/>
        <dsp:cNvSpPr/>
      </dsp:nvSpPr>
      <dsp:spPr>
        <a:xfrm>
          <a:off x="3816102" y="733813"/>
          <a:ext cx="3122265" cy="19826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6D732E-B993-4DA8-BAA7-6518680844C8}">
      <dsp:nvSpPr>
        <dsp:cNvPr id="0" name=""/>
        <dsp:cNvSpPr/>
      </dsp:nvSpPr>
      <dsp:spPr>
        <a:xfrm>
          <a:off x="4163020" y="1063385"/>
          <a:ext cx="3122265" cy="198263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nl-NL" sz="2400" kern="1200" baseline="0"/>
            <a:t>Bedenk in tweetallen hoe we onze insecten kunnen helpen </a:t>
          </a:r>
          <a:endParaRPr lang="en-US" sz="2400" kern="1200"/>
        </a:p>
      </dsp:txBody>
      <dsp:txXfrm>
        <a:off x="4221089" y="1121454"/>
        <a:ext cx="3006127" cy="1866500"/>
      </dsp:txXfrm>
    </dsp:sp>
    <dsp:sp modelId="{8B2D344F-2200-4647-85F8-49DC75DA8E16}">
      <dsp:nvSpPr>
        <dsp:cNvPr id="0" name=""/>
        <dsp:cNvSpPr/>
      </dsp:nvSpPr>
      <dsp:spPr>
        <a:xfrm>
          <a:off x="7632204" y="733813"/>
          <a:ext cx="3122265" cy="19826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F5FF9F-07F7-485B-B614-2063D2D029B5}">
      <dsp:nvSpPr>
        <dsp:cNvPr id="0" name=""/>
        <dsp:cNvSpPr/>
      </dsp:nvSpPr>
      <dsp:spPr>
        <a:xfrm>
          <a:off x="7979122" y="1063385"/>
          <a:ext cx="3122265" cy="198263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nl-NL" sz="2400" kern="1200" baseline="0"/>
            <a:t>Maak hier een korte poster van die we over 20 minuten gaan presenteren</a:t>
          </a:r>
          <a:endParaRPr lang="en-US" sz="2400" kern="1200"/>
        </a:p>
      </dsp:txBody>
      <dsp:txXfrm>
        <a:off x="8037191" y="1121454"/>
        <a:ext cx="3006127" cy="186650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F4E480B-94D6-46F9-A2B6-B98D311FDC19}"/>
              </a:ext>
            </a:extLst>
          </p:cNvPr>
          <p:cNvGrpSpPr/>
          <p:nvPr/>
        </p:nvGrpSpPr>
        <p:grpSpPr>
          <a:xfrm>
            <a:off x="0" y="0"/>
            <a:ext cx="12191999" cy="6861600"/>
            <a:chOff x="1" y="0"/>
            <a:chExt cx="12191999" cy="6861600"/>
          </a:xfrm>
        </p:grpSpPr>
        <p:sp>
          <p:nvSpPr>
            <p:cNvPr id="10" name="Rectangle 9">
              <a:extLst>
                <a:ext uri="{FF2B5EF4-FFF2-40B4-BE49-F238E27FC236}">
                  <a16:creationId xmlns:a16="http://schemas.microsoft.com/office/drawing/2014/main" id="{07183CDE-91A1-40C3-8E80-66F89E1C2D53}"/>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1" name="Oval 10">
              <a:extLst>
                <a:ext uri="{FF2B5EF4-FFF2-40B4-BE49-F238E27FC236}">
                  <a16:creationId xmlns:a16="http://schemas.microsoft.com/office/drawing/2014/main" id="{A6756515-F9AA-46BD-8DD2-AA15BA492AC0}"/>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a:extLst>
                <a:ext uri="{FF2B5EF4-FFF2-40B4-BE49-F238E27FC236}">
                  <a16:creationId xmlns:a16="http://schemas.microsoft.com/office/drawing/2014/main" id="{ABA365E2-8B71-408B-9092-0104216AC7AC}"/>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3" name="Group 12">
              <a:extLst>
                <a:ext uri="{FF2B5EF4-FFF2-40B4-BE49-F238E27FC236}">
                  <a16:creationId xmlns:a16="http://schemas.microsoft.com/office/drawing/2014/main" id="{BEDB8D7A-1BF6-4CDB-B93A-7736955F5043}"/>
                </a:ext>
              </a:extLst>
            </p:cNvPr>
            <p:cNvGrpSpPr>
              <a:grpSpLocks noChangeAspect="1"/>
            </p:cNvGrpSpPr>
            <p:nvPr/>
          </p:nvGrpSpPr>
          <p:grpSpPr>
            <a:xfrm>
              <a:off x="690092" y="0"/>
              <a:ext cx="10800000" cy="6858000"/>
              <a:chOff x="2328000" y="0"/>
              <a:chExt cx="2880000" cy="1440000"/>
            </a:xfrm>
          </p:grpSpPr>
          <p:sp>
            <p:nvSpPr>
              <p:cNvPr id="18" name="Rectangle 17">
                <a:extLst>
                  <a:ext uri="{FF2B5EF4-FFF2-40B4-BE49-F238E27FC236}">
                    <a16:creationId xmlns:a16="http://schemas.microsoft.com/office/drawing/2014/main" id="{5AACD774-5167-46C7-8A62-6E2FE4BE9469}"/>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06E0F2D8-452E-48F9-9912-C47EAEAE1802}"/>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4" name="Group 13">
              <a:extLst>
                <a:ext uri="{FF2B5EF4-FFF2-40B4-BE49-F238E27FC236}">
                  <a16:creationId xmlns:a16="http://schemas.microsoft.com/office/drawing/2014/main" id="{91FBBF95-430B-427C-A6E8-DB899217FC00}"/>
                </a:ext>
              </a:extLst>
            </p:cNvPr>
            <p:cNvGrpSpPr>
              <a:grpSpLocks noChangeAspect="1"/>
            </p:cNvGrpSpPr>
            <p:nvPr/>
          </p:nvGrpSpPr>
          <p:grpSpPr>
            <a:xfrm rot="5400000">
              <a:off x="7048499" y="1714500"/>
              <a:ext cx="6858000" cy="3429000"/>
              <a:chOff x="0" y="0"/>
              <a:chExt cx="2880000" cy="1440000"/>
            </a:xfrm>
          </p:grpSpPr>
          <p:sp>
            <p:nvSpPr>
              <p:cNvPr id="16" name="Rectangle 15">
                <a:extLst>
                  <a:ext uri="{FF2B5EF4-FFF2-40B4-BE49-F238E27FC236}">
                    <a16:creationId xmlns:a16="http://schemas.microsoft.com/office/drawing/2014/main" id="{BEE64698-3ED2-4395-B7FC-65248E437E0A}"/>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FE20B1E1-CE09-4C2A-A3FB-DB8026C54E98}"/>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5" name="Rectangle 14">
              <a:extLst>
                <a:ext uri="{FF2B5EF4-FFF2-40B4-BE49-F238E27FC236}">
                  <a16:creationId xmlns:a16="http://schemas.microsoft.com/office/drawing/2014/main" id="{0CB2405B-A907-48B3-906A-FB3573C0B282}"/>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0" name="Rectangle 19">
            <a:extLst>
              <a:ext uri="{FF2B5EF4-FFF2-40B4-BE49-F238E27FC236}">
                <a16:creationId xmlns:a16="http://schemas.microsoft.com/office/drawing/2014/main" id="{6DC8E2D9-6729-4614-8667-C1016D3182E4}"/>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85CEEBB1-1A1F-4A2C-B805-719CF98F68AB}"/>
              </a:ext>
            </a:extLst>
          </p:cNvPr>
          <p:cNvSpPr>
            <a:spLocks noGrp="1"/>
          </p:cNvSpPr>
          <p:nvPr>
            <p:ph type="ctrTitle"/>
          </p:nvPr>
        </p:nvSpPr>
        <p:spPr>
          <a:xfrm>
            <a:off x="540000" y="540000"/>
            <a:ext cx="11090273" cy="3798000"/>
          </a:xfrm>
        </p:spPr>
        <p:txBody>
          <a:bodyPr anchor="b"/>
          <a:lstStyle>
            <a:lvl1pPr algn="l">
              <a:defRPr sz="8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D6CC87B-ED2D-4303-BD40-E7AF14C03EF1}"/>
              </a:ext>
            </a:extLst>
          </p:cNvPr>
          <p:cNvSpPr>
            <a:spLocks noGrp="1"/>
          </p:cNvSpPr>
          <p:nvPr>
            <p:ph type="subTitle" idx="1"/>
          </p:nvPr>
        </p:nvSpPr>
        <p:spPr>
          <a:xfrm>
            <a:off x="540000" y="4508500"/>
            <a:ext cx="7345362" cy="1800224"/>
          </a:xfrm>
        </p:spPr>
        <p:txBody>
          <a:bodyPr/>
          <a:lstStyle>
            <a:lvl1pPr marL="0" indent="0" algn="l">
              <a:buNone/>
              <a:defRPr sz="16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5D880B4-5679-491C-963F-EC47B048C559}"/>
              </a:ext>
            </a:extLst>
          </p:cNvPr>
          <p:cNvSpPr>
            <a:spLocks noGrp="1"/>
          </p:cNvSpPr>
          <p:nvPr>
            <p:ph type="dt" sz="half" idx="10"/>
          </p:nvPr>
        </p:nvSpPr>
        <p:spPr/>
        <p:txBody>
          <a:bodyPr/>
          <a:lstStyle/>
          <a:p>
            <a:fld id="{7CF0BCE0-945C-4FDF-95A1-2149B1FF5B83}" type="datetimeFigureOut">
              <a:rPr lang="en-US" smtClean="0"/>
              <a:t>12/7/2022</a:t>
            </a:fld>
            <a:endParaRPr lang="en-US"/>
          </a:p>
        </p:txBody>
      </p:sp>
      <p:sp>
        <p:nvSpPr>
          <p:cNvPr id="5" name="Footer Placeholder 4">
            <a:extLst>
              <a:ext uri="{FF2B5EF4-FFF2-40B4-BE49-F238E27FC236}">
                <a16:creationId xmlns:a16="http://schemas.microsoft.com/office/drawing/2014/main" id="{01865D6D-3F98-4BE8-A069-B96409902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0CD51D-8E06-4959-88C9-647415079FC1}"/>
              </a:ext>
            </a:extLst>
          </p:cNvPr>
          <p:cNvSpPr>
            <a:spLocks noGrp="1"/>
          </p:cNvSpPr>
          <p:nvPr>
            <p:ph type="sldNum" sz="quarter" idx="12"/>
          </p:nvPr>
        </p:nvSpPr>
        <p:spPr/>
        <p:txBody>
          <a:bodyPr/>
          <a:lstStyle/>
          <a:p>
            <a:fld id="{4CD77608-3819-479B-BB98-C216BA724EFE}" type="slidenum">
              <a:rPr lang="en-US" smtClean="0"/>
              <a:t>‹nr.›</a:t>
            </a:fld>
            <a:endParaRPr lang="en-US"/>
          </a:p>
        </p:txBody>
      </p:sp>
    </p:spTree>
    <p:extLst>
      <p:ext uri="{BB962C8B-B14F-4D97-AF65-F5344CB8AC3E}">
        <p14:creationId xmlns:p14="http://schemas.microsoft.com/office/powerpoint/2010/main" val="1747366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C461672-F18A-4768-9850-0531FD3720BA}"/>
              </a:ext>
            </a:extLst>
          </p:cNvPr>
          <p:cNvGrpSpPr/>
          <p:nvPr/>
        </p:nvGrpSpPr>
        <p:grpSpPr>
          <a:xfrm rot="10800000">
            <a:off x="5921828" y="2876440"/>
            <a:ext cx="6270171" cy="3981559"/>
            <a:chOff x="0" y="0"/>
            <a:chExt cx="10800000" cy="6858000"/>
          </a:xfrm>
        </p:grpSpPr>
        <p:sp>
          <p:nvSpPr>
            <p:cNvPr id="8" name="Rectangle 7">
              <a:extLst>
                <a:ext uri="{FF2B5EF4-FFF2-40B4-BE49-F238E27FC236}">
                  <a16:creationId xmlns:a16="http://schemas.microsoft.com/office/drawing/2014/main" id="{9FA73898-D78C-45F9-AFC1-2AB16F6725C2}"/>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9" name="Rectangle 8">
              <a:extLst>
                <a:ext uri="{FF2B5EF4-FFF2-40B4-BE49-F238E27FC236}">
                  <a16:creationId xmlns:a16="http://schemas.microsoft.com/office/drawing/2014/main" id="{4FC423E3-700B-43D6-A2CB-F3C871632C20}"/>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0" name="Group 9">
            <a:extLst>
              <a:ext uri="{FF2B5EF4-FFF2-40B4-BE49-F238E27FC236}">
                <a16:creationId xmlns:a16="http://schemas.microsoft.com/office/drawing/2014/main" id="{82F05B2A-1EC7-4131-B899-C7ECB9A502EB}"/>
              </a:ext>
            </a:extLst>
          </p:cNvPr>
          <p:cNvGrpSpPr>
            <a:grpSpLocks noChangeAspect="1"/>
          </p:cNvGrpSpPr>
          <p:nvPr/>
        </p:nvGrpSpPr>
        <p:grpSpPr>
          <a:xfrm flipH="1">
            <a:off x="0" y="-1"/>
            <a:ext cx="9361714" cy="4680857"/>
            <a:chOff x="0" y="0"/>
            <a:chExt cx="2880000" cy="1440000"/>
          </a:xfrm>
        </p:grpSpPr>
        <p:sp>
          <p:nvSpPr>
            <p:cNvPr id="11" name="Rectangle 10">
              <a:extLst>
                <a:ext uri="{FF2B5EF4-FFF2-40B4-BE49-F238E27FC236}">
                  <a16:creationId xmlns:a16="http://schemas.microsoft.com/office/drawing/2014/main" id="{97711D4C-4FFE-4151-B53D-60890F0F5827}"/>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Rectangle 11">
              <a:extLst>
                <a:ext uri="{FF2B5EF4-FFF2-40B4-BE49-F238E27FC236}">
                  <a16:creationId xmlns:a16="http://schemas.microsoft.com/office/drawing/2014/main" id="{F69D6393-413D-4151-BC2C-43161BE4A799}"/>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3" name="Rectangle 12">
            <a:extLst>
              <a:ext uri="{FF2B5EF4-FFF2-40B4-BE49-F238E27FC236}">
                <a16:creationId xmlns:a16="http://schemas.microsoft.com/office/drawing/2014/main" id="{A96370B9-6459-4B05-9A8B-A9E7FA8966CD}"/>
              </a:ext>
            </a:extLst>
          </p:cNvPr>
          <p:cNvSpPr>
            <a:spLocks noChangeAspect="1"/>
          </p:cNvSpPr>
          <p:nvPr/>
        </p:nvSpPr>
        <p:spPr>
          <a:xfrm rot="10800000">
            <a:off x="8430794" y="3096793"/>
            <a:ext cx="3761205" cy="3761205"/>
          </a:xfrm>
          <a:prstGeom prst="rect">
            <a:avLst/>
          </a:prstGeom>
          <a:gradFill flip="none" rotWithShape="1">
            <a:gsLst>
              <a:gs pos="0">
                <a:schemeClr val="accent1">
                  <a:alpha val="4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DA3AC0C6-74C3-4E55-AA42-A9F1A4B1B210}"/>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132C27A4-86D3-4C83-8022-E37A8672A993}"/>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88F1FF59-E1BE-4475-953B-5BF6FBC10C57}"/>
              </a:ext>
            </a:extLst>
          </p:cNvPr>
          <p:cNvSpPr>
            <a:spLocks noGrp="1"/>
          </p:cNvSpPr>
          <p:nvPr>
            <p:ph type="title"/>
          </p:nvPr>
        </p:nvSpPr>
        <p:spPr>
          <a:xfrm>
            <a:off x="540000" y="540000"/>
            <a:ext cx="11090273" cy="1800224"/>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8F1F045-44C5-4165-A640-4E4D33A59580}"/>
              </a:ext>
            </a:extLst>
          </p:cNvPr>
          <p:cNvSpPr>
            <a:spLocks noGrp="1"/>
          </p:cNvSpPr>
          <p:nvPr>
            <p:ph type="body" orient="vert" idx="1"/>
          </p:nvPr>
        </p:nvSpPr>
        <p:spPr>
          <a:xfrm>
            <a:off x="540000" y="2528887"/>
            <a:ext cx="11090276" cy="3779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517047A-D05B-44E9-A240-BDB881C4296A}"/>
              </a:ext>
            </a:extLst>
          </p:cNvPr>
          <p:cNvSpPr>
            <a:spLocks noGrp="1"/>
          </p:cNvSpPr>
          <p:nvPr>
            <p:ph type="dt" sz="half" idx="10"/>
          </p:nvPr>
        </p:nvSpPr>
        <p:spPr/>
        <p:txBody>
          <a:bodyPr/>
          <a:lstStyle/>
          <a:p>
            <a:fld id="{7CF0BCE0-945C-4FDF-95A1-2149B1FF5B83}" type="datetimeFigureOut">
              <a:rPr lang="en-US" smtClean="0"/>
              <a:t>12/7/2022</a:t>
            </a:fld>
            <a:endParaRPr lang="en-US"/>
          </a:p>
        </p:txBody>
      </p:sp>
      <p:sp>
        <p:nvSpPr>
          <p:cNvPr id="5" name="Footer Placeholder 4">
            <a:extLst>
              <a:ext uri="{FF2B5EF4-FFF2-40B4-BE49-F238E27FC236}">
                <a16:creationId xmlns:a16="http://schemas.microsoft.com/office/drawing/2014/main" id="{7FDCB2E8-A68D-478D-A728-C9612848C8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7E4F1D-3280-4DB5-B2E0-DA7F10717EB4}"/>
              </a:ext>
            </a:extLst>
          </p:cNvPr>
          <p:cNvSpPr>
            <a:spLocks noGrp="1"/>
          </p:cNvSpPr>
          <p:nvPr>
            <p:ph type="sldNum" sz="quarter" idx="12"/>
          </p:nvPr>
        </p:nvSpPr>
        <p:spPr/>
        <p:txBody>
          <a:bodyPr/>
          <a:lstStyle/>
          <a:p>
            <a:fld id="{4CD77608-3819-479B-BB98-C216BA724EFE}" type="slidenum">
              <a:rPr lang="en-US" smtClean="0"/>
              <a:t>‹nr.›</a:t>
            </a:fld>
            <a:endParaRPr lang="en-US"/>
          </a:p>
        </p:txBody>
      </p:sp>
    </p:spTree>
    <p:extLst>
      <p:ext uri="{BB962C8B-B14F-4D97-AF65-F5344CB8AC3E}">
        <p14:creationId xmlns:p14="http://schemas.microsoft.com/office/powerpoint/2010/main" val="1793532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C627D45-FE54-49FF-A37F-6206993AEFD8}"/>
              </a:ext>
            </a:extLst>
          </p:cNvPr>
          <p:cNvGrpSpPr/>
          <p:nvPr/>
        </p:nvGrpSpPr>
        <p:grpSpPr>
          <a:xfrm>
            <a:off x="0" y="-3"/>
            <a:ext cx="12192000" cy="6858003"/>
            <a:chOff x="0" y="-3"/>
            <a:chExt cx="12192000" cy="6858003"/>
          </a:xfrm>
        </p:grpSpPr>
        <p:sp useBgFill="1">
          <p:nvSpPr>
            <p:cNvPr id="8" name="Rectangle 7">
              <a:extLst>
                <a:ext uri="{FF2B5EF4-FFF2-40B4-BE49-F238E27FC236}">
                  <a16:creationId xmlns:a16="http://schemas.microsoft.com/office/drawing/2014/main" id="{879CEFA6-CCA5-4FEF-B53D-E74B1E67E9C7}"/>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ACFCD768-2100-4B20-87EF-9F92EFBD8FA8}"/>
                </a:ext>
              </a:extLst>
            </p:cNvPr>
            <p:cNvGrpSpPr>
              <a:grpSpLocks noChangeAspect="1"/>
            </p:cNvGrpSpPr>
            <p:nvPr/>
          </p:nvGrpSpPr>
          <p:grpSpPr>
            <a:xfrm>
              <a:off x="672000" y="-3"/>
              <a:ext cx="11520000" cy="5760000"/>
              <a:chOff x="5981700" y="-1"/>
              <a:chExt cx="6042660" cy="3021330"/>
            </a:xfrm>
          </p:grpSpPr>
          <p:sp>
            <p:nvSpPr>
              <p:cNvPr id="16" name="Rectangle 15">
                <a:extLst>
                  <a:ext uri="{FF2B5EF4-FFF2-40B4-BE49-F238E27FC236}">
                    <a16:creationId xmlns:a16="http://schemas.microsoft.com/office/drawing/2014/main" id="{E0D1B599-DFF1-4E00-9EAE-EE32BD7B4860}"/>
                  </a:ext>
                </a:extLst>
              </p:cNvPr>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0FCF7F6-290B-4DE7-BA60-863CBF95C2AF}"/>
                  </a:ext>
                </a:extLst>
              </p:cNvPr>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F59358AB-E1C9-402B-9F3F-28B4F50DAC6F}"/>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78C24EC-8C5D-4A7E-9D57-C752E0DC9485}"/>
                </a:ext>
              </a:extLst>
            </p:cNvPr>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E6C0B30A-4855-4424-B3A8-AC110CA8356F}"/>
                </a:ext>
              </a:extLst>
            </p:cNvPr>
            <p:cNvGrpSpPr/>
            <p:nvPr/>
          </p:nvGrpSpPr>
          <p:grpSpPr>
            <a:xfrm rot="10800000">
              <a:off x="1" y="2948940"/>
              <a:ext cx="7818118" cy="3909059"/>
              <a:chOff x="0" y="0"/>
              <a:chExt cx="2880000" cy="1440000"/>
            </a:xfrm>
          </p:grpSpPr>
          <p:sp>
            <p:nvSpPr>
              <p:cNvPr id="14" name="Rectangle 13">
                <a:extLst>
                  <a:ext uri="{FF2B5EF4-FFF2-40B4-BE49-F238E27FC236}">
                    <a16:creationId xmlns:a16="http://schemas.microsoft.com/office/drawing/2014/main" id="{DC119EB9-1A9A-45A4-AE16-9968A70C5C35}"/>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A5B7B85-4DC3-4343-B734-4852DD5DF033}"/>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73F3733E-DBA5-4A25-9315-B7A1A5E7A1FF}"/>
                </a:ext>
              </a:extLst>
            </p:cNvPr>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AAB30D07-BE85-45CD-8055-8C57B00E2957}"/>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Vertical Title 1">
            <a:extLst>
              <a:ext uri="{FF2B5EF4-FFF2-40B4-BE49-F238E27FC236}">
                <a16:creationId xmlns:a16="http://schemas.microsoft.com/office/drawing/2014/main" id="{737FFCCA-9DBF-4E0A-BDC6-F7B8F39BD72F}"/>
              </a:ext>
            </a:extLst>
          </p:cNvPr>
          <p:cNvSpPr>
            <a:spLocks noGrp="1"/>
          </p:cNvSpPr>
          <p:nvPr>
            <p:ph type="title" orient="vert"/>
          </p:nvPr>
        </p:nvSpPr>
        <p:spPr>
          <a:xfrm>
            <a:off x="9012238" y="539999"/>
            <a:ext cx="2628900" cy="576872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511F1B23-21CD-4A3B-938B-5502019A13CD}"/>
              </a:ext>
            </a:extLst>
          </p:cNvPr>
          <p:cNvSpPr>
            <a:spLocks noGrp="1"/>
          </p:cNvSpPr>
          <p:nvPr>
            <p:ph type="body" orient="vert" idx="1"/>
          </p:nvPr>
        </p:nvSpPr>
        <p:spPr>
          <a:xfrm>
            <a:off x="550863" y="539999"/>
            <a:ext cx="8245475" cy="57687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9C884-5A98-4C01-BB89-098AC6966496}"/>
              </a:ext>
            </a:extLst>
          </p:cNvPr>
          <p:cNvSpPr>
            <a:spLocks noGrp="1"/>
          </p:cNvSpPr>
          <p:nvPr>
            <p:ph type="dt" sz="half" idx="10"/>
          </p:nvPr>
        </p:nvSpPr>
        <p:spPr/>
        <p:txBody>
          <a:bodyPr/>
          <a:lstStyle/>
          <a:p>
            <a:fld id="{7CF0BCE0-945C-4FDF-95A1-2149B1FF5B83}" type="datetimeFigureOut">
              <a:rPr lang="en-US" smtClean="0"/>
              <a:t>12/7/2022</a:t>
            </a:fld>
            <a:endParaRPr lang="en-US"/>
          </a:p>
        </p:txBody>
      </p:sp>
      <p:sp>
        <p:nvSpPr>
          <p:cNvPr id="5" name="Footer Placeholder 4">
            <a:extLst>
              <a:ext uri="{FF2B5EF4-FFF2-40B4-BE49-F238E27FC236}">
                <a16:creationId xmlns:a16="http://schemas.microsoft.com/office/drawing/2014/main" id="{7DF54D22-9CD7-4FC6-9444-21948246C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ECC14-D66C-401A-A0C9-DFCA5533A5C7}"/>
              </a:ext>
            </a:extLst>
          </p:cNvPr>
          <p:cNvSpPr>
            <a:spLocks noGrp="1"/>
          </p:cNvSpPr>
          <p:nvPr>
            <p:ph type="sldNum" sz="quarter" idx="12"/>
          </p:nvPr>
        </p:nvSpPr>
        <p:spPr/>
        <p:txBody>
          <a:bodyPr/>
          <a:lstStyle/>
          <a:p>
            <a:fld id="{4CD77608-3819-479B-BB98-C216BA724EFE}" type="slidenum">
              <a:rPr lang="en-US" smtClean="0"/>
              <a:t>‹nr.›</a:t>
            </a:fld>
            <a:endParaRPr lang="en-US"/>
          </a:p>
        </p:txBody>
      </p:sp>
    </p:spTree>
    <p:extLst>
      <p:ext uri="{BB962C8B-B14F-4D97-AF65-F5344CB8AC3E}">
        <p14:creationId xmlns:p14="http://schemas.microsoft.com/office/powerpoint/2010/main" val="1712370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67416F32-9D98-4340-82E8-E90CE00AD2AC}"/>
              </a:ext>
            </a:extLst>
          </p:cNvPr>
          <p:cNvGrpSpPr/>
          <p:nvPr/>
        </p:nvGrpSpPr>
        <p:grpSpPr>
          <a:xfrm flipV="1">
            <a:off x="0" y="-1"/>
            <a:ext cx="12191999" cy="6861601"/>
            <a:chOff x="0" y="-1"/>
            <a:chExt cx="12191999" cy="6861601"/>
          </a:xfrm>
        </p:grpSpPr>
        <p:sp>
          <p:nvSpPr>
            <p:cNvPr id="20" name="Rectangle 19">
              <a:extLst>
                <a:ext uri="{FF2B5EF4-FFF2-40B4-BE49-F238E27FC236}">
                  <a16:creationId xmlns:a16="http://schemas.microsoft.com/office/drawing/2014/main" id="{66375AB4-82BB-418F-A50F-6180F68724A4}"/>
                </a:ext>
              </a:extLst>
            </p:cNvPr>
            <p:cNvSpPr>
              <a:spLocks noChangeAspect="1"/>
            </p:cNvSpPr>
            <p:nvPr/>
          </p:nvSpPr>
          <p:spPr>
            <a:xfrm>
              <a:off x="0" y="0"/>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1" name="Oval 20">
              <a:extLst>
                <a:ext uri="{FF2B5EF4-FFF2-40B4-BE49-F238E27FC236}">
                  <a16:creationId xmlns:a16="http://schemas.microsoft.com/office/drawing/2014/main" id="{3FDD54B2-4A3F-4BFE-8FF0-82CA73F4AE8F}"/>
                </a:ext>
              </a:extLst>
            </p:cNvPr>
            <p:cNvSpPr>
              <a:spLocks noChangeAspect="1"/>
            </p:cNvSpPr>
            <p:nvPr/>
          </p:nvSpPr>
          <p:spPr>
            <a:xfrm>
              <a:off x="5750280" y="2148106"/>
              <a:ext cx="4320000" cy="4320000"/>
            </a:xfrm>
            <a:prstGeom prst="ellipse">
              <a:avLst/>
            </a:prstGeom>
            <a:solidFill>
              <a:schemeClr val="accent3">
                <a:alpha val="6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2" name="Oval 21">
              <a:extLst>
                <a:ext uri="{FF2B5EF4-FFF2-40B4-BE49-F238E27FC236}">
                  <a16:creationId xmlns:a16="http://schemas.microsoft.com/office/drawing/2014/main" id="{30876F96-77AB-4E72-B1D2-FA45F4E3C04D}"/>
                </a:ext>
              </a:extLst>
            </p:cNvPr>
            <p:cNvSpPr>
              <a:spLocks noChangeAspect="1"/>
            </p:cNvSpPr>
            <p:nvPr/>
          </p:nvSpPr>
          <p:spPr>
            <a:xfrm>
              <a:off x="0" y="0"/>
              <a:ext cx="6347046" cy="6347046"/>
            </a:xfrm>
            <a:prstGeom prst="ellipse">
              <a:avLst/>
            </a:prstGeom>
            <a:solidFill>
              <a:schemeClr val="accent3">
                <a:alpha val="2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23" name="Group 22">
              <a:extLst>
                <a:ext uri="{FF2B5EF4-FFF2-40B4-BE49-F238E27FC236}">
                  <a16:creationId xmlns:a16="http://schemas.microsoft.com/office/drawing/2014/main" id="{BB08A2E9-6518-449E-940B-8518A1D850BB}"/>
                </a:ext>
              </a:extLst>
            </p:cNvPr>
            <p:cNvGrpSpPr>
              <a:grpSpLocks noChangeAspect="1"/>
            </p:cNvGrpSpPr>
            <p:nvPr/>
          </p:nvGrpSpPr>
          <p:grpSpPr>
            <a:xfrm rot="10800000">
              <a:off x="0" y="-1"/>
              <a:ext cx="10800000" cy="6858000"/>
              <a:chOff x="2328000" y="0"/>
              <a:chExt cx="2880000" cy="1440000"/>
            </a:xfrm>
          </p:grpSpPr>
          <p:sp>
            <p:nvSpPr>
              <p:cNvPr id="28" name="Rectangle 27">
                <a:extLst>
                  <a:ext uri="{FF2B5EF4-FFF2-40B4-BE49-F238E27FC236}">
                    <a16:creationId xmlns:a16="http://schemas.microsoft.com/office/drawing/2014/main" id="{60A86BE0-76B3-4EA0-BA2D-05266013A814}"/>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9" name="Rectangle 28">
                <a:extLst>
                  <a:ext uri="{FF2B5EF4-FFF2-40B4-BE49-F238E27FC236}">
                    <a16:creationId xmlns:a16="http://schemas.microsoft.com/office/drawing/2014/main" id="{6BA13564-810C-4398-AA63-67B020811FCB}"/>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5" name="Rectangle 24">
              <a:extLst>
                <a:ext uri="{FF2B5EF4-FFF2-40B4-BE49-F238E27FC236}">
                  <a16:creationId xmlns:a16="http://schemas.microsoft.com/office/drawing/2014/main" id="{3555E1EF-6216-47FA-BBCA-7C0C8C2DAB8C}"/>
                </a:ext>
              </a:extLst>
            </p:cNvPr>
            <p:cNvSpPr>
              <a:spLocks noChangeAspect="1"/>
            </p:cNvSpPr>
            <p:nvPr/>
          </p:nvSpPr>
          <p:spPr>
            <a:xfrm rot="10800000">
              <a:off x="5602286" y="271887"/>
              <a:ext cx="6589713" cy="6589713"/>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32" name="Rectangle 31">
            <a:extLst>
              <a:ext uri="{FF2B5EF4-FFF2-40B4-BE49-F238E27FC236}">
                <a16:creationId xmlns:a16="http://schemas.microsoft.com/office/drawing/2014/main" id="{D8D85657-6A77-4466-887F-EE948B9CD2B2}"/>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C5D35498-B0C3-40BD-9407-6D0C0587E52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492F85E-0893-4D8C-816A-5193CC6DC9C0}"/>
              </a:ext>
            </a:extLst>
          </p:cNvPr>
          <p:cNvSpPr>
            <a:spLocks noGrp="1"/>
          </p:cNvSpPr>
          <p:nvPr>
            <p:ph idx="1"/>
          </p:nvPr>
        </p:nvSpPr>
        <p:spPr/>
        <p:txBody>
          <a:bodyPr/>
          <a:lstStyle>
            <a:lvl1pPr marL="270000">
              <a:defRPr/>
            </a:lvl1pPr>
            <a:lvl2pP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5D46A9C-9655-49F5-85B3-A8A37F4F5A8F}"/>
              </a:ext>
            </a:extLst>
          </p:cNvPr>
          <p:cNvSpPr>
            <a:spLocks noGrp="1"/>
          </p:cNvSpPr>
          <p:nvPr>
            <p:ph type="dt" sz="half" idx="10"/>
          </p:nvPr>
        </p:nvSpPr>
        <p:spPr/>
        <p:txBody>
          <a:bodyPr/>
          <a:lstStyle/>
          <a:p>
            <a:fld id="{7CF0BCE0-945C-4FDF-95A1-2149B1FF5B83}" type="datetimeFigureOut">
              <a:rPr lang="en-US" smtClean="0"/>
              <a:t>12/7/2022</a:t>
            </a:fld>
            <a:endParaRPr lang="en-US"/>
          </a:p>
        </p:txBody>
      </p:sp>
      <p:sp>
        <p:nvSpPr>
          <p:cNvPr id="5" name="Footer Placeholder 4">
            <a:extLst>
              <a:ext uri="{FF2B5EF4-FFF2-40B4-BE49-F238E27FC236}">
                <a16:creationId xmlns:a16="http://schemas.microsoft.com/office/drawing/2014/main" id="{72EF896C-71D7-487F-A1B9-CBBE6DF4D6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8228E8-7B8A-4153-BEB2-BD5A69F25131}"/>
              </a:ext>
            </a:extLst>
          </p:cNvPr>
          <p:cNvSpPr>
            <a:spLocks noGrp="1"/>
          </p:cNvSpPr>
          <p:nvPr>
            <p:ph type="sldNum" sz="quarter" idx="12"/>
          </p:nvPr>
        </p:nvSpPr>
        <p:spPr/>
        <p:txBody>
          <a:bodyPr/>
          <a:lstStyle/>
          <a:p>
            <a:fld id="{4CD77608-3819-479B-BB98-C216BA724EFE}" type="slidenum">
              <a:rPr lang="en-US" smtClean="0"/>
              <a:t>‹nr.›</a:t>
            </a:fld>
            <a:endParaRPr lang="en-US"/>
          </a:p>
        </p:txBody>
      </p:sp>
    </p:spTree>
    <p:extLst>
      <p:ext uri="{BB962C8B-B14F-4D97-AF65-F5344CB8AC3E}">
        <p14:creationId xmlns:p14="http://schemas.microsoft.com/office/powerpoint/2010/main" val="615059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E54407D-DBA4-414C-ACA5-30D7B87C652B}"/>
              </a:ext>
            </a:extLst>
          </p:cNvPr>
          <p:cNvGrpSpPr/>
          <p:nvPr/>
        </p:nvGrpSpPr>
        <p:grpSpPr>
          <a:xfrm>
            <a:off x="0" y="0"/>
            <a:ext cx="12192000" cy="6858000"/>
            <a:chOff x="0" y="0"/>
            <a:chExt cx="12192000" cy="6858000"/>
          </a:xfrm>
        </p:grpSpPr>
        <p:sp>
          <p:nvSpPr>
            <p:cNvPr id="7" name="Rectangle 6">
              <a:extLst>
                <a:ext uri="{FF2B5EF4-FFF2-40B4-BE49-F238E27FC236}">
                  <a16:creationId xmlns:a16="http://schemas.microsoft.com/office/drawing/2014/main" id="{6BD518BC-8E44-4DAA-A8B9-2CFBD91DCDCD}"/>
                </a:ext>
              </a:extLst>
            </p:cNvPr>
            <p:cNvSpPr/>
            <p:nvPr/>
          </p:nvSpPr>
          <p:spPr>
            <a:xfrm rot="10800000" flipH="1">
              <a:off x="0" y="2019649"/>
              <a:ext cx="4838350" cy="483835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67C3660-39CD-431D-8E64-37508FFEAC96}"/>
                </a:ext>
              </a:extLst>
            </p:cNvPr>
            <p:cNvGrpSpPr>
              <a:grpSpLocks noChangeAspect="1"/>
            </p:cNvGrpSpPr>
            <p:nvPr/>
          </p:nvGrpSpPr>
          <p:grpSpPr>
            <a:xfrm>
              <a:off x="5603875" y="0"/>
              <a:ext cx="6521820" cy="3260910"/>
              <a:chOff x="0" y="0"/>
              <a:chExt cx="2880000" cy="1440000"/>
            </a:xfrm>
          </p:grpSpPr>
          <p:sp>
            <p:nvSpPr>
              <p:cNvPr id="9" name="Rectangle 8">
                <a:extLst>
                  <a:ext uri="{FF2B5EF4-FFF2-40B4-BE49-F238E27FC236}">
                    <a16:creationId xmlns:a16="http://schemas.microsoft.com/office/drawing/2014/main" id="{C4CCE569-E461-438A-A235-B96A542AF82F}"/>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3F9DF1F-1F74-476C-AD41-22AC3F8A65A0}"/>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EBE49ED5-9713-43D1-AE9E-3F9FE5574077}"/>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21A2854-1482-4441-85EA-D7B9F3EF56D2}"/>
                </a:ext>
              </a:extLst>
            </p:cNvPr>
            <p:cNvSpPr>
              <a:spLocks noChangeAspect="1"/>
            </p:cNvSpPr>
            <p:nvPr/>
          </p:nvSpPr>
          <p:spPr>
            <a:xfrm>
              <a:off x="494887" y="2538000"/>
              <a:ext cx="4320000" cy="4320000"/>
            </a:xfrm>
            <a:prstGeom prst="ellipse">
              <a:avLst/>
            </a:prstGeom>
            <a:solidFill>
              <a:schemeClr val="accent2">
                <a:alpha val="2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FED36A6D-894D-44DA-851C-345A414F3F68}"/>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9D36F1DF-CD42-4695-A7D0-2F5B193057E9}"/>
              </a:ext>
            </a:extLst>
          </p:cNvPr>
          <p:cNvSpPr>
            <a:spLocks noGrp="1"/>
          </p:cNvSpPr>
          <p:nvPr>
            <p:ph type="title"/>
          </p:nvPr>
        </p:nvSpPr>
        <p:spPr>
          <a:xfrm>
            <a:off x="540000" y="540000"/>
            <a:ext cx="7345362" cy="5768725"/>
          </a:xfrm>
        </p:spPr>
        <p:txBody>
          <a:bodyPr anchor="t"/>
          <a:lstStyle>
            <a:lvl1pPr>
              <a:defRPr sz="8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549160-0F86-4FCA-8718-6980E99C7938}"/>
              </a:ext>
            </a:extLst>
          </p:cNvPr>
          <p:cNvSpPr>
            <a:spLocks noGrp="1"/>
          </p:cNvSpPr>
          <p:nvPr>
            <p:ph type="body" idx="1"/>
          </p:nvPr>
        </p:nvSpPr>
        <p:spPr>
          <a:xfrm>
            <a:off x="8075612" y="540000"/>
            <a:ext cx="3565523" cy="5768725"/>
          </a:xfrm>
        </p:spPr>
        <p:txBody>
          <a:bodyPr anchor="t"/>
          <a:lstStyle>
            <a:lvl1pPr marL="0" indent="0">
              <a:buNone/>
              <a:defRPr sz="1800" cap="all" spc="3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5C6CBB-DABA-4F2E-8574-46747E15EA1A}"/>
              </a:ext>
            </a:extLst>
          </p:cNvPr>
          <p:cNvSpPr>
            <a:spLocks noGrp="1"/>
          </p:cNvSpPr>
          <p:nvPr>
            <p:ph type="dt" sz="half" idx="10"/>
          </p:nvPr>
        </p:nvSpPr>
        <p:spPr/>
        <p:txBody>
          <a:bodyPr/>
          <a:lstStyle/>
          <a:p>
            <a:fld id="{7CF0BCE0-945C-4FDF-95A1-2149B1FF5B83}" type="datetimeFigureOut">
              <a:rPr lang="en-US" smtClean="0"/>
              <a:t>12/7/2022</a:t>
            </a:fld>
            <a:endParaRPr lang="en-US" dirty="0"/>
          </a:p>
        </p:txBody>
      </p:sp>
      <p:sp>
        <p:nvSpPr>
          <p:cNvPr id="5" name="Footer Placeholder 4">
            <a:extLst>
              <a:ext uri="{FF2B5EF4-FFF2-40B4-BE49-F238E27FC236}">
                <a16:creationId xmlns:a16="http://schemas.microsoft.com/office/drawing/2014/main" id="{8FAF86BC-9ECC-439C-BF2E-F0B7EF193B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742552-C4C9-44EE-B7CB-5A652393BA20}"/>
              </a:ext>
            </a:extLst>
          </p:cNvPr>
          <p:cNvSpPr>
            <a:spLocks noGrp="1"/>
          </p:cNvSpPr>
          <p:nvPr>
            <p:ph type="sldNum" sz="quarter" idx="12"/>
          </p:nvPr>
        </p:nvSpPr>
        <p:spPr/>
        <p:txBody>
          <a:bodyPr/>
          <a:lstStyle/>
          <a:p>
            <a:fld id="{4CD77608-3819-479B-BB98-C216BA724EFE}" type="slidenum">
              <a:rPr lang="en-US" smtClean="0"/>
              <a:t>‹nr.›</a:t>
            </a:fld>
            <a:endParaRPr lang="en-US"/>
          </a:p>
        </p:txBody>
      </p:sp>
    </p:spTree>
    <p:extLst>
      <p:ext uri="{BB962C8B-B14F-4D97-AF65-F5344CB8AC3E}">
        <p14:creationId xmlns:p14="http://schemas.microsoft.com/office/powerpoint/2010/main" val="2796489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774299-531D-4CAC-881D-7EB68BC99FCC}"/>
              </a:ext>
            </a:extLst>
          </p:cNvPr>
          <p:cNvGrpSpPr/>
          <p:nvPr/>
        </p:nvGrpSpPr>
        <p:grpSpPr>
          <a:xfrm>
            <a:off x="0" y="-3"/>
            <a:ext cx="12192000" cy="6858003"/>
            <a:chOff x="0" y="-3"/>
            <a:chExt cx="12192000" cy="6858003"/>
          </a:xfrm>
        </p:grpSpPr>
        <p:sp useBgFill="1">
          <p:nvSpPr>
            <p:cNvPr id="9" name="Rectangle 8">
              <a:extLst>
                <a:ext uri="{FF2B5EF4-FFF2-40B4-BE49-F238E27FC236}">
                  <a16:creationId xmlns:a16="http://schemas.microsoft.com/office/drawing/2014/main" id="{A17676CF-DDCC-48C1-AC68-CDA0B9E47FD8}"/>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E052D363-F6F5-455B-A2F2-A12B30CEE528}"/>
                </a:ext>
              </a:extLst>
            </p:cNvPr>
            <p:cNvGrpSpPr>
              <a:grpSpLocks noChangeAspect="1"/>
            </p:cNvGrpSpPr>
            <p:nvPr/>
          </p:nvGrpSpPr>
          <p:grpSpPr>
            <a:xfrm>
              <a:off x="672000" y="-3"/>
              <a:ext cx="11520000" cy="5760000"/>
              <a:chOff x="5981700" y="-1"/>
              <a:chExt cx="6042660" cy="3021330"/>
            </a:xfrm>
          </p:grpSpPr>
          <p:sp>
            <p:nvSpPr>
              <p:cNvPr id="17" name="Rectangle 16">
                <a:extLst>
                  <a:ext uri="{FF2B5EF4-FFF2-40B4-BE49-F238E27FC236}">
                    <a16:creationId xmlns:a16="http://schemas.microsoft.com/office/drawing/2014/main" id="{D0C396B8-00CA-4AE9-A0A5-B4E2B2A2AC07}"/>
                  </a:ext>
                </a:extLst>
              </p:cNvPr>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6660166-3107-4058-A259-59B0527306BD}"/>
                  </a:ext>
                </a:extLst>
              </p:cNvPr>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42BE934E-3063-4D0F-AFDE-68D58D336CBE}"/>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39660FA-744A-4CB3-9BED-C59793E3BF32}"/>
                </a:ext>
              </a:extLst>
            </p:cNvPr>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E313EEC-733B-4019-8A0B-3FA768B8DB7A}"/>
                </a:ext>
              </a:extLst>
            </p:cNvPr>
            <p:cNvGrpSpPr/>
            <p:nvPr/>
          </p:nvGrpSpPr>
          <p:grpSpPr>
            <a:xfrm rot="10800000">
              <a:off x="1" y="2948940"/>
              <a:ext cx="7818118" cy="3909059"/>
              <a:chOff x="0" y="0"/>
              <a:chExt cx="2880000" cy="1440000"/>
            </a:xfrm>
          </p:grpSpPr>
          <p:sp>
            <p:nvSpPr>
              <p:cNvPr id="15" name="Rectangle 14">
                <a:extLst>
                  <a:ext uri="{FF2B5EF4-FFF2-40B4-BE49-F238E27FC236}">
                    <a16:creationId xmlns:a16="http://schemas.microsoft.com/office/drawing/2014/main" id="{421FE91F-780C-4ABD-ADE8-0EFDB7196A10}"/>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09EA389-EE78-4475-A390-5EDED23C2D68}"/>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5E492A94-8867-4C62-9D40-4023C41E0AF8}"/>
                </a:ext>
              </a:extLst>
            </p:cNvPr>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A3DAD7C5-BA12-4557-8BC4-72C69B0D59DD}"/>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854412EC-56C0-4009-B2E3-D63F9EECB9D4}"/>
              </a:ext>
            </a:extLst>
          </p:cNvPr>
          <p:cNvSpPr>
            <a:spLocks noGrp="1"/>
          </p:cNvSpPr>
          <p:nvPr>
            <p:ph type="title"/>
          </p:nvPr>
        </p:nvSpPr>
        <p:spPr>
          <a:xfrm>
            <a:off x="540000" y="539999"/>
            <a:ext cx="11090275" cy="120960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B70C84F-F3B7-4BF4-A328-BCF5ADD32944}"/>
              </a:ext>
            </a:extLst>
          </p:cNvPr>
          <p:cNvSpPr>
            <a:spLocks noGrp="1"/>
          </p:cNvSpPr>
          <p:nvPr>
            <p:ph sz="half" idx="1"/>
          </p:nvPr>
        </p:nvSpPr>
        <p:spPr>
          <a:xfrm>
            <a:off x="540000" y="1929600"/>
            <a:ext cx="5437186" cy="438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F919CD5-DBB4-4749-980D-B5B40ECB67B9}"/>
              </a:ext>
            </a:extLst>
          </p:cNvPr>
          <p:cNvSpPr>
            <a:spLocks noGrp="1"/>
          </p:cNvSpPr>
          <p:nvPr>
            <p:ph sz="half" idx="2"/>
          </p:nvPr>
        </p:nvSpPr>
        <p:spPr>
          <a:xfrm>
            <a:off x="6203950" y="1929600"/>
            <a:ext cx="5437186" cy="438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BCFC378-6572-43DF-8344-59DE8122CD12}"/>
              </a:ext>
            </a:extLst>
          </p:cNvPr>
          <p:cNvSpPr>
            <a:spLocks noGrp="1"/>
          </p:cNvSpPr>
          <p:nvPr>
            <p:ph type="dt" sz="half" idx="10"/>
          </p:nvPr>
        </p:nvSpPr>
        <p:spPr/>
        <p:txBody>
          <a:bodyPr/>
          <a:lstStyle/>
          <a:p>
            <a:fld id="{7CF0BCE0-945C-4FDF-95A1-2149B1FF5B83}" type="datetimeFigureOut">
              <a:rPr lang="en-US" smtClean="0"/>
              <a:t>12/7/2022</a:t>
            </a:fld>
            <a:endParaRPr lang="en-US"/>
          </a:p>
        </p:txBody>
      </p:sp>
      <p:sp>
        <p:nvSpPr>
          <p:cNvPr id="6" name="Footer Placeholder 5">
            <a:extLst>
              <a:ext uri="{FF2B5EF4-FFF2-40B4-BE49-F238E27FC236}">
                <a16:creationId xmlns:a16="http://schemas.microsoft.com/office/drawing/2014/main" id="{36967A14-246A-4DDF-865C-68F6E16906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674B6D-E110-478C-94B9-2F8199E586DC}"/>
              </a:ext>
            </a:extLst>
          </p:cNvPr>
          <p:cNvSpPr>
            <a:spLocks noGrp="1"/>
          </p:cNvSpPr>
          <p:nvPr>
            <p:ph type="sldNum" sz="quarter" idx="12"/>
          </p:nvPr>
        </p:nvSpPr>
        <p:spPr/>
        <p:txBody>
          <a:bodyPr/>
          <a:lstStyle/>
          <a:p>
            <a:fld id="{4CD77608-3819-479B-BB98-C216BA724EFE}" type="slidenum">
              <a:rPr lang="en-US" smtClean="0"/>
              <a:t>‹nr.›</a:t>
            </a:fld>
            <a:endParaRPr lang="en-US"/>
          </a:p>
        </p:txBody>
      </p:sp>
    </p:spTree>
    <p:extLst>
      <p:ext uri="{BB962C8B-B14F-4D97-AF65-F5344CB8AC3E}">
        <p14:creationId xmlns:p14="http://schemas.microsoft.com/office/powerpoint/2010/main" val="1049437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130F7E5-A40E-4C9C-8E4F-3935B9182C4A}"/>
              </a:ext>
            </a:extLst>
          </p:cNvPr>
          <p:cNvGrpSpPr/>
          <p:nvPr/>
        </p:nvGrpSpPr>
        <p:grpSpPr>
          <a:xfrm>
            <a:off x="0" y="-2"/>
            <a:ext cx="12191999" cy="6858001"/>
            <a:chOff x="0" y="-2"/>
            <a:chExt cx="12191999" cy="6858001"/>
          </a:xfrm>
        </p:grpSpPr>
        <p:sp>
          <p:nvSpPr>
            <p:cNvPr id="12" name="Rectangle 11">
              <a:extLst>
                <a:ext uri="{FF2B5EF4-FFF2-40B4-BE49-F238E27FC236}">
                  <a16:creationId xmlns:a16="http://schemas.microsoft.com/office/drawing/2014/main" id="{AE67B504-02A7-4203-87D0-07D333D71917}"/>
                </a:ext>
              </a:extLst>
            </p:cNvPr>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A1158F3-E1C3-400D-8505-628DB94365CE}"/>
                </a:ext>
              </a:extLst>
            </p:cNvPr>
            <p:cNvGrpSpPr/>
            <p:nvPr/>
          </p:nvGrpSpPr>
          <p:grpSpPr>
            <a:xfrm rot="16200000">
              <a:off x="2295528" y="-2295528"/>
              <a:ext cx="6858000" cy="11449051"/>
              <a:chOff x="0" y="2333625"/>
              <a:chExt cx="9515474" cy="3766109"/>
            </a:xfrm>
          </p:grpSpPr>
          <p:sp>
            <p:nvSpPr>
              <p:cNvPr id="23" name="Rectangle 22">
                <a:extLst>
                  <a:ext uri="{FF2B5EF4-FFF2-40B4-BE49-F238E27FC236}">
                    <a16:creationId xmlns:a16="http://schemas.microsoft.com/office/drawing/2014/main" id="{0AEADDCE-3295-4F24-8700-C93B5457C2B7}"/>
                  </a:ext>
                </a:extLst>
              </p:cNvPr>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F95C76A-5429-458C-BC9D-E1053EF7B84F}"/>
                  </a:ext>
                </a:extLst>
              </p:cNvPr>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3D0E8A42-259A-43FA-B284-B459D7364097}"/>
                </a:ext>
              </a:extLst>
            </p:cNvPr>
            <p:cNvGrpSpPr>
              <a:grpSpLocks noChangeAspect="1"/>
            </p:cNvGrpSpPr>
            <p:nvPr/>
          </p:nvGrpSpPr>
          <p:grpSpPr>
            <a:xfrm rot="5400000">
              <a:off x="3583369" y="-3583369"/>
              <a:ext cx="4713262" cy="11880000"/>
              <a:chOff x="1" y="0"/>
              <a:chExt cx="8305797" cy="6858000"/>
            </a:xfrm>
          </p:grpSpPr>
          <p:sp>
            <p:nvSpPr>
              <p:cNvPr id="21" name="Rectangle 20">
                <a:extLst>
                  <a:ext uri="{FF2B5EF4-FFF2-40B4-BE49-F238E27FC236}">
                    <a16:creationId xmlns:a16="http://schemas.microsoft.com/office/drawing/2014/main" id="{7900B4F1-619C-4C0E-B749-1843F22C946A}"/>
                  </a:ext>
                </a:extLst>
              </p:cNvPr>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E6F70BB-DCCC-4CF0-B5BB-95A965A99947}"/>
                  </a:ext>
                </a:extLst>
              </p:cNvPr>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83E6C50C-C1DA-44E1-B254-3B7228879DCD}"/>
                </a:ext>
              </a:extLst>
            </p:cNvPr>
            <p:cNvGrpSpPr/>
            <p:nvPr/>
          </p:nvGrpSpPr>
          <p:grpSpPr>
            <a:xfrm>
              <a:off x="2676525" y="0"/>
              <a:ext cx="9515473" cy="3766109"/>
              <a:chOff x="2333625" y="2433367"/>
              <a:chExt cx="9897159" cy="3766109"/>
            </a:xfrm>
          </p:grpSpPr>
          <p:sp>
            <p:nvSpPr>
              <p:cNvPr id="19" name="Rectangle 18">
                <a:extLst>
                  <a:ext uri="{FF2B5EF4-FFF2-40B4-BE49-F238E27FC236}">
                    <a16:creationId xmlns:a16="http://schemas.microsoft.com/office/drawing/2014/main" id="{DFC6EEED-A40A-4D1C-BE6B-11DD62770607}"/>
                  </a:ext>
                </a:extLst>
              </p:cNvPr>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27FF3FB-FDFC-4659-A7D6-ABED74010E82}"/>
                  </a:ext>
                </a:extLst>
              </p:cNvPr>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51548ED5-6668-4672-88DC-40E92508ACA2}"/>
                </a:ext>
              </a:extLst>
            </p:cNvPr>
            <p:cNvGrpSpPr/>
            <p:nvPr/>
          </p:nvGrpSpPr>
          <p:grpSpPr>
            <a:xfrm>
              <a:off x="0" y="0"/>
              <a:ext cx="9515473" cy="3766109"/>
              <a:chOff x="0" y="2333625"/>
              <a:chExt cx="9515473" cy="3766109"/>
            </a:xfrm>
          </p:grpSpPr>
          <p:sp>
            <p:nvSpPr>
              <p:cNvPr id="17" name="Rectangle 16">
                <a:extLst>
                  <a:ext uri="{FF2B5EF4-FFF2-40B4-BE49-F238E27FC236}">
                    <a16:creationId xmlns:a16="http://schemas.microsoft.com/office/drawing/2014/main" id="{975AE1B2-E73F-4E6E-AAFB-FB1C02684D32}"/>
                  </a:ext>
                </a:extLst>
              </p:cNvPr>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750F2D6-C0E1-4AFE-AB87-083292737609}"/>
                  </a:ext>
                </a:extLst>
              </p:cNvPr>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Rectangle 24">
            <a:extLst>
              <a:ext uri="{FF2B5EF4-FFF2-40B4-BE49-F238E27FC236}">
                <a16:creationId xmlns:a16="http://schemas.microsoft.com/office/drawing/2014/main" id="{4ECC0D66-F2BE-4BF4-87F6-CE618B5C8916}"/>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9A0BCA11-08C2-4C9A-B0A3-31C9051CDF9E}"/>
              </a:ext>
            </a:extLst>
          </p:cNvPr>
          <p:cNvSpPr>
            <a:spLocks noGrp="1"/>
          </p:cNvSpPr>
          <p:nvPr>
            <p:ph type="title"/>
          </p:nvPr>
        </p:nvSpPr>
        <p:spPr>
          <a:xfrm>
            <a:off x="540000" y="539999"/>
            <a:ext cx="11090273" cy="1210396"/>
          </a:xfrm>
        </p:spPr>
        <p:txBody>
          <a:bodyPr>
            <a:normAutofit/>
          </a:bodyPr>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662CEB0-C969-40EA-A5E2-8D875E28A6B6}"/>
              </a:ext>
            </a:extLst>
          </p:cNvPr>
          <p:cNvSpPr>
            <a:spLocks noGrp="1"/>
          </p:cNvSpPr>
          <p:nvPr>
            <p:ph type="body" idx="1"/>
          </p:nvPr>
        </p:nvSpPr>
        <p:spPr>
          <a:xfrm>
            <a:off x="540000" y="1929783"/>
            <a:ext cx="5448052" cy="792161"/>
          </a:xfrm>
        </p:spPr>
        <p:txBody>
          <a:bodyPr anchor="b"/>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0F41A6-112E-4305-A0BA-6E119A77AC10}"/>
              </a:ext>
            </a:extLst>
          </p:cNvPr>
          <p:cNvSpPr>
            <a:spLocks noGrp="1"/>
          </p:cNvSpPr>
          <p:nvPr>
            <p:ph sz="half" idx="2"/>
          </p:nvPr>
        </p:nvSpPr>
        <p:spPr>
          <a:xfrm>
            <a:off x="540000" y="2937844"/>
            <a:ext cx="5437186" cy="3376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AC672C5-31B9-443B-8DEE-5523646891F7}"/>
              </a:ext>
            </a:extLst>
          </p:cNvPr>
          <p:cNvSpPr>
            <a:spLocks noGrp="1"/>
          </p:cNvSpPr>
          <p:nvPr>
            <p:ph type="body" sz="quarter" idx="3"/>
          </p:nvPr>
        </p:nvSpPr>
        <p:spPr>
          <a:xfrm>
            <a:off x="6203949" y="1929782"/>
            <a:ext cx="5437187" cy="792000"/>
          </a:xfrm>
        </p:spPr>
        <p:txBody>
          <a:bodyPr anchor="b"/>
          <a:lstStyle>
            <a:lvl1pPr marL="0" indent="0">
              <a:buNone/>
              <a:defRPr sz="1600" b="0"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D18B9D-8B21-4249-A3AD-8FBE48F0F55B}"/>
              </a:ext>
            </a:extLst>
          </p:cNvPr>
          <p:cNvSpPr>
            <a:spLocks noGrp="1"/>
          </p:cNvSpPr>
          <p:nvPr>
            <p:ph sz="quarter" idx="4"/>
          </p:nvPr>
        </p:nvSpPr>
        <p:spPr>
          <a:xfrm>
            <a:off x="6203950" y="2937844"/>
            <a:ext cx="5437186" cy="3376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05B60881-13B2-4064-84FB-6D071F36C433}"/>
              </a:ext>
            </a:extLst>
          </p:cNvPr>
          <p:cNvSpPr>
            <a:spLocks noGrp="1"/>
          </p:cNvSpPr>
          <p:nvPr>
            <p:ph type="dt" sz="half" idx="10"/>
          </p:nvPr>
        </p:nvSpPr>
        <p:spPr/>
        <p:txBody>
          <a:bodyPr/>
          <a:lstStyle/>
          <a:p>
            <a:fld id="{7CF0BCE0-945C-4FDF-95A1-2149B1FF5B83}" type="datetimeFigureOut">
              <a:rPr lang="en-US" smtClean="0"/>
              <a:t>12/7/2022</a:t>
            </a:fld>
            <a:endParaRPr lang="en-US"/>
          </a:p>
        </p:txBody>
      </p:sp>
      <p:sp>
        <p:nvSpPr>
          <p:cNvPr id="8" name="Footer Placeholder 7">
            <a:extLst>
              <a:ext uri="{FF2B5EF4-FFF2-40B4-BE49-F238E27FC236}">
                <a16:creationId xmlns:a16="http://schemas.microsoft.com/office/drawing/2014/main" id="{249FCE5D-D5EF-485D-97FA-2614FF9642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F204FC-4F66-417C-8E4B-74772ED05701}"/>
              </a:ext>
            </a:extLst>
          </p:cNvPr>
          <p:cNvSpPr>
            <a:spLocks noGrp="1"/>
          </p:cNvSpPr>
          <p:nvPr>
            <p:ph type="sldNum" sz="quarter" idx="12"/>
          </p:nvPr>
        </p:nvSpPr>
        <p:spPr/>
        <p:txBody>
          <a:bodyPr/>
          <a:lstStyle/>
          <a:p>
            <a:fld id="{4CD77608-3819-479B-BB98-C216BA724EFE}" type="slidenum">
              <a:rPr lang="en-US" smtClean="0"/>
              <a:t>‹nr.›</a:t>
            </a:fld>
            <a:endParaRPr lang="en-US"/>
          </a:p>
        </p:txBody>
      </p:sp>
    </p:spTree>
    <p:extLst>
      <p:ext uri="{BB962C8B-B14F-4D97-AF65-F5344CB8AC3E}">
        <p14:creationId xmlns:p14="http://schemas.microsoft.com/office/powerpoint/2010/main" val="4016170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521FD20-B9D4-4FD1-9AAD-F4157555AD62}"/>
              </a:ext>
            </a:extLst>
          </p:cNvPr>
          <p:cNvGrpSpPr/>
          <p:nvPr/>
        </p:nvGrpSpPr>
        <p:grpSpPr>
          <a:xfrm rot="10800000">
            <a:off x="1392000" y="0"/>
            <a:ext cx="10800000" cy="6858000"/>
            <a:chOff x="0" y="0"/>
            <a:chExt cx="10800000" cy="6858000"/>
          </a:xfrm>
        </p:grpSpPr>
        <p:sp>
          <p:nvSpPr>
            <p:cNvPr id="15" name="Rectangle 14">
              <a:extLst>
                <a:ext uri="{FF2B5EF4-FFF2-40B4-BE49-F238E27FC236}">
                  <a16:creationId xmlns:a16="http://schemas.microsoft.com/office/drawing/2014/main" id="{27477A35-8424-45D6-A66E-8ACFA6C405B5}"/>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8BFBA1CE-E9AC-40C0-A7F9-E5671F5FEF9C}"/>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1" name="Group 10">
            <a:extLst>
              <a:ext uri="{FF2B5EF4-FFF2-40B4-BE49-F238E27FC236}">
                <a16:creationId xmlns:a16="http://schemas.microsoft.com/office/drawing/2014/main" id="{D0C2729A-59F8-46A4-9AAA-7665E5966E2D}"/>
              </a:ext>
            </a:extLst>
          </p:cNvPr>
          <p:cNvGrpSpPr>
            <a:grpSpLocks noChangeAspect="1"/>
          </p:cNvGrpSpPr>
          <p:nvPr/>
        </p:nvGrpSpPr>
        <p:grpSpPr>
          <a:xfrm rot="16200000" flipH="1">
            <a:off x="-1714500" y="1714500"/>
            <a:ext cx="6858000" cy="3429000"/>
            <a:chOff x="0" y="0"/>
            <a:chExt cx="2880000" cy="1440000"/>
          </a:xfrm>
        </p:grpSpPr>
        <p:sp>
          <p:nvSpPr>
            <p:cNvPr id="13" name="Rectangle 12">
              <a:extLst>
                <a:ext uri="{FF2B5EF4-FFF2-40B4-BE49-F238E27FC236}">
                  <a16:creationId xmlns:a16="http://schemas.microsoft.com/office/drawing/2014/main" id="{83EBBB96-590D-4704-87AD-A00AE2424DE8}"/>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889BAB7D-5298-40B9-910B-136D0C6A9934}"/>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2" name="Rectangle 11">
            <a:extLst>
              <a:ext uri="{FF2B5EF4-FFF2-40B4-BE49-F238E27FC236}">
                <a16:creationId xmlns:a16="http://schemas.microsoft.com/office/drawing/2014/main" id="{F323EA00-E168-4864-883B-358A7CDF9153}"/>
              </a:ext>
            </a:extLst>
          </p:cNvPr>
          <p:cNvSpPr>
            <a:spLocks noChangeAspect="1"/>
          </p:cNvSpPr>
          <p:nvPr/>
        </p:nvSpPr>
        <p:spPr>
          <a:xfrm rot="10800000">
            <a:off x="5602287" y="268286"/>
            <a:ext cx="6589713" cy="65897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a:extLst>
              <a:ext uri="{FF2B5EF4-FFF2-40B4-BE49-F238E27FC236}">
                <a16:creationId xmlns:a16="http://schemas.microsoft.com/office/drawing/2014/main" id="{CA4F2DFA-2F27-43FB-B08C-0787FA44B0D1}"/>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7D750354-CD8D-4A3B-A7AC-04622BCB0499}"/>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7F3ED3C6-DA43-4D1C-9056-407A4FB1C6AB}"/>
              </a:ext>
            </a:extLst>
          </p:cNvPr>
          <p:cNvSpPr>
            <a:spLocks noGrp="1"/>
          </p:cNvSpPr>
          <p:nvPr>
            <p:ph type="title"/>
          </p:nvPr>
        </p:nvSpPr>
        <p:spPr>
          <a:xfrm>
            <a:off x="550863" y="549276"/>
            <a:ext cx="11090275" cy="5759450"/>
          </a:xfrm>
        </p:spPr>
        <p:txBody>
          <a:bodyPr/>
          <a:lstStyle>
            <a:lvl1pPr>
              <a:defRPr sz="8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20CEB41-E921-45ED-951A-861E31E01336}"/>
              </a:ext>
            </a:extLst>
          </p:cNvPr>
          <p:cNvSpPr>
            <a:spLocks noGrp="1"/>
          </p:cNvSpPr>
          <p:nvPr>
            <p:ph type="dt" sz="half" idx="10"/>
          </p:nvPr>
        </p:nvSpPr>
        <p:spPr/>
        <p:txBody>
          <a:bodyPr/>
          <a:lstStyle/>
          <a:p>
            <a:fld id="{7CF0BCE0-945C-4FDF-95A1-2149B1FF5B83}" type="datetimeFigureOut">
              <a:rPr lang="en-US" smtClean="0"/>
              <a:t>12/7/2022</a:t>
            </a:fld>
            <a:endParaRPr lang="en-US"/>
          </a:p>
        </p:txBody>
      </p:sp>
      <p:sp>
        <p:nvSpPr>
          <p:cNvPr id="4" name="Footer Placeholder 3">
            <a:extLst>
              <a:ext uri="{FF2B5EF4-FFF2-40B4-BE49-F238E27FC236}">
                <a16:creationId xmlns:a16="http://schemas.microsoft.com/office/drawing/2014/main" id="{8F6B422D-769C-4E63-8763-ABBB885007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38FB6F-2D68-40C0-B628-142011F34A01}"/>
              </a:ext>
            </a:extLst>
          </p:cNvPr>
          <p:cNvSpPr>
            <a:spLocks noGrp="1"/>
          </p:cNvSpPr>
          <p:nvPr>
            <p:ph type="sldNum" sz="quarter" idx="12"/>
          </p:nvPr>
        </p:nvSpPr>
        <p:spPr/>
        <p:txBody>
          <a:bodyPr/>
          <a:lstStyle/>
          <a:p>
            <a:fld id="{4CD77608-3819-479B-BB98-C216BA724EFE}" type="slidenum">
              <a:rPr lang="en-US" smtClean="0"/>
              <a:t>‹nr.›</a:t>
            </a:fld>
            <a:endParaRPr lang="en-US"/>
          </a:p>
        </p:txBody>
      </p:sp>
    </p:spTree>
    <p:extLst>
      <p:ext uri="{BB962C8B-B14F-4D97-AF65-F5344CB8AC3E}">
        <p14:creationId xmlns:p14="http://schemas.microsoft.com/office/powerpoint/2010/main" val="3709276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ED88E92-14F3-4B58-9E48-1D79E139A89E}"/>
              </a:ext>
            </a:extLst>
          </p:cNvPr>
          <p:cNvGrpSpPr/>
          <p:nvPr/>
        </p:nvGrpSpPr>
        <p:grpSpPr>
          <a:xfrm>
            <a:off x="0" y="0"/>
            <a:ext cx="12191999" cy="6861600"/>
            <a:chOff x="1" y="0"/>
            <a:chExt cx="12191999" cy="6861600"/>
          </a:xfrm>
        </p:grpSpPr>
        <p:sp>
          <p:nvSpPr>
            <p:cNvPr id="6" name="Rectangle 5">
              <a:extLst>
                <a:ext uri="{FF2B5EF4-FFF2-40B4-BE49-F238E27FC236}">
                  <a16:creationId xmlns:a16="http://schemas.microsoft.com/office/drawing/2014/main" id="{A6466AE7-32B6-4334-AF41-B9387E6726C5}"/>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Oval 6">
              <a:extLst>
                <a:ext uri="{FF2B5EF4-FFF2-40B4-BE49-F238E27FC236}">
                  <a16:creationId xmlns:a16="http://schemas.microsoft.com/office/drawing/2014/main" id="{659C09F8-90CD-443F-9AA1-D08C56A605BB}"/>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8" name="Oval 7">
              <a:extLst>
                <a:ext uri="{FF2B5EF4-FFF2-40B4-BE49-F238E27FC236}">
                  <a16:creationId xmlns:a16="http://schemas.microsoft.com/office/drawing/2014/main" id="{DC7304AB-BE7D-45AC-A876-4A24543AE5B3}"/>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9" name="Group 8">
              <a:extLst>
                <a:ext uri="{FF2B5EF4-FFF2-40B4-BE49-F238E27FC236}">
                  <a16:creationId xmlns:a16="http://schemas.microsoft.com/office/drawing/2014/main" id="{8E11922B-DDB3-46D7-B1BD-C1CCDB3C42E3}"/>
                </a:ext>
              </a:extLst>
            </p:cNvPr>
            <p:cNvGrpSpPr>
              <a:grpSpLocks noChangeAspect="1"/>
            </p:cNvGrpSpPr>
            <p:nvPr/>
          </p:nvGrpSpPr>
          <p:grpSpPr>
            <a:xfrm>
              <a:off x="690092" y="0"/>
              <a:ext cx="10800000" cy="6858000"/>
              <a:chOff x="2328000" y="0"/>
              <a:chExt cx="2880000" cy="1440000"/>
            </a:xfrm>
          </p:grpSpPr>
          <p:sp>
            <p:nvSpPr>
              <p:cNvPr id="14" name="Rectangle 13">
                <a:extLst>
                  <a:ext uri="{FF2B5EF4-FFF2-40B4-BE49-F238E27FC236}">
                    <a16:creationId xmlns:a16="http://schemas.microsoft.com/office/drawing/2014/main" id="{C580F8F6-E662-4BCD-AC9C-7E5DDBD5A773}"/>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9A333FE5-ADB0-48EE-A1A6-9AA36DA343A2}"/>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0" name="Group 9">
              <a:extLst>
                <a:ext uri="{FF2B5EF4-FFF2-40B4-BE49-F238E27FC236}">
                  <a16:creationId xmlns:a16="http://schemas.microsoft.com/office/drawing/2014/main" id="{0B09CD4F-6DF4-48AA-BD35-23E3F2A643F7}"/>
                </a:ext>
              </a:extLst>
            </p:cNvPr>
            <p:cNvGrpSpPr>
              <a:grpSpLocks noChangeAspect="1"/>
            </p:cNvGrpSpPr>
            <p:nvPr/>
          </p:nvGrpSpPr>
          <p:grpSpPr>
            <a:xfrm rot="5400000">
              <a:off x="7048499" y="1714500"/>
              <a:ext cx="6858000" cy="3429000"/>
              <a:chOff x="0" y="0"/>
              <a:chExt cx="2880000" cy="1440000"/>
            </a:xfrm>
          </p:grpSpPr>
          <p:sp>
            <p:nvSpPr>
              <p:cNvPr id="12" name="Rectangle 11">
                <a:extLst>
                  <a:ext uri="{FF2B5EF4-FFF2-40B4-BE49-F238E27FC236}">
                    <a16:creationId xmlns:a16="http://schemas.microsoft.com/office/drawing/2014/main" id="{02223219-ACCC-42F2-A1B4-E3C8C8AB12A4}"/>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1510B0E9-9BA0-4357-9E04-554C19BAAC89}"/>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1" name="Rectangle 10">
              <a:extLst>
                <a:ext uri="{FF2B5EF4-FFF2-40B4-BE49-F238E27FC236}">
                  <a16:creationId xmlns:a16="http://schemas.microsoft.com/office/drawing/2014/main" id="{DF06DA80-525A-4C9E-A441-50630AA772A4}"/>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6" name="Rectangle 15">
            <a:extLst>
              <a:ext uri="{FF2B5EF4-FFF2-40B4-BE49-F238E27FC236}">
                <a16:creationId xmlns:a16="http://schemas.microsoft.com/office/drawing/2014/main" id="{E841E027-8E53-4FEB-8605-2124D85731CA}"/>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Date Placeholder 1">
            <a:extLst>
              <a:ext uri="{FF2B5EF4-FFF2-40B4-BE49-F238E27FC236}">
                <a16:creationId xmlns:a16="http://schemas.microsoft.com/office/drawing/2014/main" id="{7DD871A2-AE80-4408-AA95-DC60D132E9E3}"/>
              </a:ext>
            </a:extLst>
          </p:cNvPr>
          <p:cNvSpPr>
            <a:spLocks noGrp="1"/>
          </p:cNvSpPr>
          <p:nvPr>
            <p:ph type="dt" sz="half" idx="10"/>
          </p:nvPr>
        </p:nvSpPr>
        <p:spPr/>
        <p:txBody>
          <a:bodyPr/>
          <a:lstStyle/>
          <a:p>
            <a:fld id="{7CF0BCE0-945C-4FDF-95A1-2149B1FF5B83}" type="datetimeFigureOut">
              <a:rPr lang="en-US" smtClean="0"/>
              <a:t>12/7/2022</a:t>
            </a:fld>
            <a:endParaRPr lang="en-US"/>
          </a:p>
        </p:txBody>
      </p:sp>
      <p:sp>
        <p:nvSpPr>
          <p:cNvPr id="3" name="Footer Placeholder 2">
            <a:extLst>
              <a:ext uri="{FF2B5EF4-FFF2-40B4-BE49-F238E27FC236}">
                <a16:creationId xmlns:a16="http://schemas.microsoft.com/office/drawing/2014/main" id="{DDD122A1-7B97-4979-B319-1CE0A4A497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209A76-7DCD-477A-A6BA-EEA63FF94082}"/>
              </a:ext>
            </a:extLst>
          </p:cNvPr>
          <p:cNvSpPr>
            <a:spLocks noGrp="1"/>
          </p:cNvSpPr>
          <p:nvPr>
            <p:ph type="sldNum" sz="quarter" idx="12"/>
          </p:nvPr>
        </p:nvSpPr>
        <p:spPr/>
        <p:txBody>
          <a:bodyPr/>
          <a:lstStyle/>
          <a:p>
            <a:fld id="{4CD77608-3819-479B-BB98-C216BA724EFE}" type="slidenum">
              <a:rPr lang="en-US" smtClean="0"/>
              <a:t>‹nr.›</a:t>
            </a:fld>
            <a:endParaRPr lang="en-US"/>
          </a:p>
        </p:txBody>
      </p:sp>
    </p:spTree>
    <p:extLst>
      <p:ext uri="{BB962C8B-B14F-4D97-AF65-F5344CB8AC3E}">
        <p14:creationId xmlns:p14="http://schemas.microsoft.com/office/powerpoint/2010/main" val="4241426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D5C0F5C-A529-490C-8941-78F10C6A00D3}"/>
              </a:ext>
            </a:extLst>
          </p:cNvPr>
          <p:cNvGrpSpPr/>
          <p:nvPr/>
        </p:nvGrpSpPr>
        <p:grpSpPr>
          <a:xfrm flipH="1">
            <a:off x="0" y="0"/>
            <a:ext cx="12191999" cy="6858001"/>
            <a:chOff x="0" y="-2"/>
            <a:chExt cx="12191999" cy="6858001"/>
          </a:xfrm>
        </p:grpSpPr>
        <p:sp>
          <p:nvSpPr>
            <p:cNvPr id="9" name="Rectangle 8">
              <a:extLst>
                <a:ext uri="{FF2B5EF4-FFF2-40B4-BE49-F238E27FC236}">
                  <a16:creationId xmlns:a16="http://schemas.microsoft.com/office/drawing/2014/main" id="{14A8D739-B942-4545-9459-A6CAF0444D1F}"/>
                </a:ext>
              </a:extLst>
            </p:cNvPr>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BB38CCA-110B-4404-9363-BFFA76C096D2}"/>
                </a:ext>
              </a:extLst>
            </p:cNvPr>
            <p:cNvGrpSpPr/>
            <p:nvPr/>
          </p:nvGrpSpPr>
          <p:grpSpPr>
            <a:xfrm rot="16200000">
              <a:off x="2295528" y="-2295528"/>
              <a:ext cx="6858000" cy="11449051"/>
              <a:chOff x="0" y="2333625"/>
              <a:chExt cx="9515474" cy="3766109"/>
            </a:xfrm>
          </p:grpSpPr>
          <p:sp>
            <p:nvSpPr>
              <p:cNvPr id="20" name="Rectangle 19">
                <a:extLst>
                  <a:ext uri="{FF2B5EF4-FFF2-40B4-BE49-F238E27FC236}">
                    <a16:creationId xmlns:a16="http://schemas.microsoft.com/office/drawing/2014/main" id="{B223FE99-C58F-4A56-8F8E-2942FF74E4BD}"/>
                  </a:ext>
                </a:extLst>
              </p:cNvPr>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BBD4511-8AB6-4BD3-8410-7FB3EC8D42B2}"/>
                  </a:ext>
                </a:extLst>
              </p:cNvPr>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6A8CA067-2248-4BD3-B56E-2C014AEB2273}"/>
                </a:ext>
              </a:extLst>
            </p:cNvPr>
            <p:cNvGrpSpPr>
              <a:grpSpLocks noChangeAspect="1"/>
            </p:cNvGrpSpPr>
            <p:nvPr/>
          </p:nvGrpSpPr>
          <p:grpSpPr>
            <a:xfrm rot="5400000">
              <a:off x="3583369" y="-3583369"/>
              <a:ext cx="4713262" cy="11880000"/>
              <a:chOff x="1" y="0"/>
              <a:chExt cx="8305797" cy="6858000"/>
            </a:xfrm>
          </p:grpSpPr>
          <p:sp>
            <p:nvSpPr>
              <p:cNvPr id="18" name="Rectangle 17">
                <a:extLst>
                  <a:ext uri="{FF2B5EF4-FFF2-40B4-BE49-F238E27FC236}">
                    <a16:creationId xmlns:a16="http://schemas.microsoft.com/office/drawing/2014/main" id="{8C017B9B-2727-4255-8F80-9D4C2A5AE297}"/>
                  </a:ext>
                </a:extLst>
              </p:cNvPr>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693C5F16-BC47-4707-B6B7-DC5262ACDC51}"/>
                  </a:ext>
                </a:extLst>
              </p:cNvPr>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a:extLst>
                <a:ext uri="{FF2B5EF4-FFF2-40B4-BE49-F238E27FC236}">
                  <a16:creationId xmlns:a16="http://schemas.microsoft.com/office/drawing/2014/main" id="{2E88FE13-0734-4BB3-B4D1-7C53A194DA84}"/>
                </a:ext>
              </a:extLst>
            </p:cNvPr>
            <p:cNvGrpSpPr/>
            <p:nvPr/>
          </p:nvGrpSpPr>
          <p:grpSpPr>
            <a:xfrm>
              <a:off x="2676525" y="0"/>
              <a:ext cx="9515473" cy="3766109"/>
              <a:chOff x="2333625" y="2433367"/>
              <a:chExt cx="9897159" cy="3766109"/>
            </a:xfrm>
          </p:grpSpPr>
          <p:sp>
            <p:nvSpPr>
              <p:cNvPr id="16" name="Rectangle 15">
                <a:extLst>
                  <a:ext uri="{FF2B5EF4-FFF2-40B4-BE49-F238E27FC236}">
                    <a16:creationId xmlns:a16="http://schemas.microsoft.com/office/drawing/2014/main" id="{5C9B7EF7-1EDF-4AC7-8E40-C2801783AC85}"/>
                  </a:ext>
                </a:extLst>
              </p:cNvPr>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25CA0A0-9A3F-498E-983D-B3285EF5AD9A}"/>
                  </a:ext>
                </a:extLst>
              </p:cNvPr>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A5171814-E4F0-44B5-BC3F-588512210991}"/>
                </a:ext>
              </a:extLst>
            </p:cNvPr>
            <p:cNvGrpSpPr/>
            <p:nvPr/>
          </p:nvGrpSpPr>
          <p:grpSpPr>
            <a:xfrm>
              <a:off x="0" y="0"/>
              <a:ext cx="9515473" cy="3766109"/>
              <a:chOff x="0" y="2333625"/>
              <a:chExt cx="9515473" cy="3766109"/>
            </a:xfrm>
          </p:grpSpPr>
          <p:sp>
            <p:nvSpPr>
              <p:cNvPr id="14" name="Rectangle 13">
                <a:extLst>
                  <a:ext uri="{FF2B5EF4-FFF2-40B4-BE49-F238E27FC236}">
                    <a16:creationId xmlns:a16="http://schemas.microsoft.com/office/drawing/2014/main" id="{8E666ACD-EB1C-4732-971B-C3B26061DB82}"/>
                  </a:ext>
                </a:extLst>
              </p:cNvPr>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A4E213B-7F96-44C1-90B3-B72E9387BF73}"/>
                  </a:ext>
                </a:extLst>
              </p:cNvPr>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 name="Rectangle 21">
            <a:extLst>
              <a:ext uri="{FF2B5EF4-FFF2-40B4-BE49-F238E27FC236}">
                <a16:creationId xmlns:a16="http://schemas.microsoft.com/office/drawing/2014/main" id="{BFE392AA-35E5-40E5-9309-284A0C541061}"/>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71A8188C-9713-46E1-AA5C-C84FE515F3A2}"/>
              </a:ext>
            </a:extLst>
          </p:cNvPr>
          <p:cNvSpPr>
            <a:spLocks noGrp="1"/>
          </p:cNvSpPr>
          <p:nvPr>
            <p:ph type="title"/>
          </p:nvPr>
        </p:nvSpPr>
        <p:spPr>
          <a:xfrm>
            <a:off x="539999" y="540000"/>
            <a:ext cx="4511425" cy="2771774"/>
          </a:xfrm>
        </p:spPr>
        <p:txBody>
          <a:bodyPr anchor="t"/>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E192CC-893A-4A84-A7E9-F389D83F0B16}"/>
              </a:ext>
            </a:extLst>
          </p:cNvPr>
          <p:cNvSpPr>
            <a:spLocks noGrp="1"/>
          </p:cNvSpPr>
          <p:nvPr>
            <p:ph idx="1"/>
          </p:nvPr>
        </p:nvSpPr>
        <p:spPr>
          <a:xfrm>
            <a:off x="5232400" y="540000"/>
            <a:ext cx="6408736" cy="5759450"/>
          </a:xfrm>
        </p:spPr>
        <p:txBody>
          <a:bodyPr/>
          <a:lstStyle>
            <a:lvl1pPr>
              <a:defRPr sz="3200"/>
            </a:lvl1pPr>
            <a:lvl2pPr>
              <a:defRPr sz="24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6CC7765-7D44-43DD-A1DF-419D3E1C625F}"/>
              </a:ext>
            </a:extLst>
          </p:cNvPr>
          <p:cNvSpPr>
            <a:spLocks noGrp="1"/>
          </p:cNvSpPr>
          <p:nvPr>
            <p:ph type="body" sz="half" idx="2"/>
          </p:nvPr>
        </p:nvSpPr>
        <p:spPr>
          <a:xfrm>
            <a:off x="540000" y="3536950"/>
            <a:ext cx="4511426" cy="2771775"/>
          </a:xfrm>
        </p:spPr>
        <p:txBody>
          <a:bodyPr/>
          <a:lstStyle>
            <a:lvl1pPr marL="0" indent="0">
              <a:buNone/>
              <a:defRPr sz="1600" cap="all" spc="3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D36875-AFB0-4905-8C9E-A72B4F59775E}"/>
              </a:ext>
            </a:extLst>
          </p:cNvPr>
          <p:cNvSpPr>
            <a:spLocks noGrp="1"/>
          </p:cNvSpPr>
          <p:nvPr>
            <p:ph type="dt" sz="half" idx="10"/>
          </p:nvPr>
        </p:nvSpPr>
        <p:spPr/>
        <p:txBody>
          <a:bodyPr/>
          <a:lstStyle/>
          <a:p>
            <a:fld id="{7CF0BCE0-945C-4FDF-95A1-2149B1FF5B83}" type="datetimeFigureOut">
              <a:rPr lang="en-US" smtClean="0"/>
              <a:t>12/7/2022</a:t>
            </a:fld>
            <a:endParaRPr lang="en-US"/>
          </a:p>
        </p:txBody>
      </p:sp>
      <p:sp>
        <p:nvSpPr>
          <p:cNvPr id="6" name="Footer Placeholder 5">
            <a:extLst>
              <a:ext uri="{FF2B5EF4-FFF2-40B4-BE49-F238E27FC236}">
                <a16:creationId xmlns:a16="http://schemas.microsoft.com/office/drawing/2014/main" id="{25437ABF-7E70-4E45-A67B-C503BF182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8016CA-2983-47BF-BA09-2130A40C8763}"/>
              </a:ext>
            </a:extLst>
          </p:cNvPr>
          <p:cNvSpPr>
            <a:spLocks noGrp="1"/>
          </p:cNvSpPr>
          <p:nvPr>
            <p:ph type="sldNum" sz="quarter" idx="12"/>
          </p:nvPr>
        </p:nvSpPr>
        <p:spPr/>
        <p:txBody>
          <a:bodyPr/>
          <a:lstStyle/>
          <a:p>
            <a:fld id="{4CD77608-3819-479B-BB98-C216BA724EFE}" type="slidenum">
              <a:rPr lang="en-US" smtClean="0"/>
              <a:t>‹nr.›</a:t>
            </a:fld>
            <a:endParaRPr lang="en-US"/>
          </a:p>
        </p:txBody>
      </p:sp>
    </p:spTree>
    <p:extLst>
      <p:ext uri="{BB962C8B-B14F-4D97-AF65-F5344CB8AC3E}">
        <p14:creationId xmlns:p14="http://schemas.microsoft.com/office/powerpoint/2010/main" val="4033387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97E00A2-2906-4C97-9D1F-C789D3ADD373}"/>
              </a:ext>
            </a:extLst>
          </p:cNvPr>
          <p:cNvGrpSpPr/>
          <p:nvPr/>
        </p:nvGrpSpPr>
        <p:grpSpPr>
          <a:xfrm rot="10800000">
            <a:off x="1392000" y="0"/>
            <a:ext cx="10800000" cy="6858000"/>
            <a:chOff x="0" y="0"/>
            <a:chExt cx="10800000" cy="6858000"/>
          </a:xfrm>
        </p:grpSpPr>
        <p:sp>
          <p:nvSpPr>
            <p:cNvPr id="9" name="Rectangle 8">
              <a:extLst>
                <a:ext uri="{FF2B5EF4-FFF2-40B4-BE49-F238E27FC236}">
                  <a16:creationId xmlns:a16="http://schemas.microsoft.com/office/drawing/2014/main" id="{59CE8EF9-87D6-47FD-B7D3-2D48D8E48AC3}"/>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0" name="Rectangle 9">
              <a:extLst>
                <a:ext uri="{FF2B5EF4-FFF2-40B4-BE49-F238E27FC236}">
                  <a16:creationId xmlns:a16="http://schemas.microsoft.com/office/drawing/2014/main" id="{6784998E-9D37-4D0D-889A-C67531E5295C}"/>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1" name="Group 10">
            <a:extLst>
              <a:ext uri="{FF2B5EF4-FFF2-40B4-BE49-F238E27FC236}">
                <a16:creationId xmlns:a16="http://schemas.microsoft.com/office/drawing/2014/main" id="{8B575B0B-C502-438E-967C-64D268031426}"/>
              </a:ext>
            </a:extLst>
          </p:cNvPr>
          <p:cNvGrpSpPr>
            <a:grpSpLocks noChangeAspect="1"/>
          </p:cNvGrpSpPr>
          <p:nvPr/>
        </p:nvGrpSpPr>
        <p:grpSpPr>
          <a:xfrm rot="16200000" flipH="1">
            <a:off x="-1714500" y="1714500"/>
            <a:ext cx="6858000" cy="3429000"/>
            <a:chOff x="0" y="0"/>
            <a:chExt cx="2880000" cy="1440000"/>
          </a:xfrm>
        </p:grpSpPr>
        <p:sp>
          <p:nvSpPr>
            <p:cNvPr id="12" name="Rectangle 11">
              <a:extLst>
                <a:ext uri="{FF2B5EF4-FFF2-40B4-BE49-F238E27FC236}">
                  <a16:creationId xmlns:a16="http://schemas.microsoft.com/office/drawing/2014/main" id="{4FC29931-00EB-4F74-BE4C-172A4C282A26}"/>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989B4C87-FDD3-406D-BE06-3ABF69905E03}"/>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4" name="Rectangle 13">
            <a:extLst>
              <a:ext uri="{FF2B5EF4-FFF2-40B4-BE49-F238E27FC236}">
                <a16:creationId xmlns:a16="http://schemas.microsoft.com/office/drawing/2014/main" id="{FD817A89-A0E1-4190-90AE-0571E6CE8FC6}"/>
              </a:ext>
            </a:extLst>
          </p:cNvPr>
          <p:cNvSpPr>
            <a:spLocks noChangeAspect="1"/>
          </p:cNvSpPr>
          <p:nvPr/>
        </p:nvSpPr>
        <p:spPr>
          <a:xfrm rot="10800000">
            <a:off x="5602287" y="268286"/>
            <a:ext cx="6589713" cy="65897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4FD20388-C666-4992-920D-5F034214950C}"/>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FCAB0CC3-A07E-43B8-9B34-0A67C1806DE1}"/>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F91800A6-9706-4B81-B957-C950A5F77490}"/>
              </a:ext>
            </a:extLst>
          </p:cNvPr>
          <p:cNvSpPr>
            <a:spLocks noGrp="1"/>
          </p:cNvSpPr>
          <p:nvPr>
            <p:ph type="title"/>
          </p:nvPr>
        </p:nvSpPr>
        <p:spPr>
          <a:xfrm>
            <a:off x="539999" y="540000"/>
            <a:ext cx="4511425" cy="2771774"/>
          </a:xfrm>
        </p:spPr>
        <p:txBody>
          <a:bodyPr anchor="t"/>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CA17652B-AA0D-4574-AF1D-7F7442D84B0B}"/>
              </a:ext>
            </a:extLst>
          </p:cNvPr>
          <p:cNvSpPr>
            <a:spLocks noGrp="1"/>
          </p:cNvSpPr>
          <p:nvPr>
            <p:ph type="pic" idx="1"/>
          </p:nvPr>
        </p:nvSpPr>
        <p:spPr>
          <a:xfrm>
            <a:off x="5232400" y="549275"/>
            <a:ext cx="6408736" cy="57594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CA19547-D24B-4BD1-8C26-318450B171B3}"/>
              </a:ext>
            </a:extLst>
          </p:cNvPr>
          <p:cNvSpPr>
            <a:spLocks noGrp="1"/>
          </p:cNvSpPr>
          <p:nvPr>
            <p:ph type="body" sz="half" idx="2"/>
          </p:nvPr>
        </p:nvSpPr>
        <p:spPr>
          <a:xfrm>
            <a:off x="539999" y="3536950"/>
            <a:ext cx="4511425" cy="2771774"/>
          </a:xfrm>
        </p:spPr>
        <p:txBody>
          <a:bodyPr/>
          <a:lstStyle>
            <a:lvl1pPr marL="0" indent="0">
              <a:buNone/>
              <a:defRPr sz="1600" cap="all" spc="3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3A22E6-7E01-4547-8555-B2C197543921}"/>
              </a:ext>
            </a:extLst>
          </p:cNvPr>
          <p:cNvSpPr>
            <a:spLocks noGrp="1"/>
          </p:cNvSpPr>
          <p:nvPr>
            <p:ph type="dt" sz="half" idx="10"/>
          </p:nvPr>
        </p:nvSpPr>
        <p:spPr/>
        <p:txBody>
          <a:bodyPr/>
          <a:lstStyle/>
          <a:p>
            <a:fld id="{7CF0BCE0-945C-4FDF-95A1-2149B1FF5B83}" type="datetimeFigureOut">
              <a:rPr lang="en-US" smtClean="0"/>
              <a:t>12/7/2022</a:t>
            </a:fld>
            <a:endParaRPr lang="en-US"/>
          </a:p>
        </p:txBody>
      </p:sp>
      <p:sp>
        <p:nvSpPr>
          <p:cNvPr id="6" name="Footer Placeholder 5">
            <a:extLst>
              <a:ext uri="{FF2B5EF4-FFF2-40B4-BE49-F238E27FC236}">
                <a16:creationId xmlns:a16="http://schemas.microsoft.com/office/drawing/2014/main" id="{A90F6BEC-98F3-43FE-BA9B-B046D8917F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2FAF54-57F0-46F9-A1BA-B554E14017DF}"/>
              </a:ext>
            </a:extLst>
          </p:cNvPr>
          <p:cNvSpPr>
            <a:spLocks noGrp="1"/>
          </p:cNvSpPr>
          <p:nvPr>
            <p:ph type="sldNum" sz="quarter" idx="12"/>
          </p:nvPr>
        </p:nvSpPr>
        <p:spPr/>
        <p:txBody>
          <a:bodyPr/>
          <a:lstStyle/>
          <a:p>
            <a:fld id="{4CD77608-3819-479B-BB98-C216BA724EFE}" type="slidenum">
              <a:rPr lang="en-US" smtClean="0"/>
              <a:t>‹nr.›</a:t>
            </a:fld>
            <a:endParaRPr lang="en-US"/>
          </a:p>
        </p:txBody>
      </p:sp>
    </p:spTree>
    <p:extLst>
      <p:ext uri="{BB962C8B-B14F-4D97-AF65-F5344CB8AC3E}">
        <p14:creationId xmlns:p14="http://schemas.microsoft.com/office/powerpoint/2010/main" val="90224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749C77-AA3A-4DA0-9E20-32FCD2B8BD5F}"/>
              </a:ext>
            </a:extLst>
          </p:cNvPr>
          <p:cNvSpPr>
            <a:spLocks noGrp="1"/>
          </p:cNvSpPr>
          <p:nvPr>
            <p:ph type="title"/>
          </p:nvPr>
        </p:nvSpPr>
        <p:spPr>
          <a:xfrm>
            <a:off x="540000" y="540000"/>
            <a:ext cx="11101135" cy="18095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98DC81A-9B5E-4A92-AA7B-3D750F95F434}"/>
              </a:ext>
            </a:extLst>
          </p:cNvPr>
          <p:cNvSpPr>
            <a:spLocks noGrp="1"/>
          </p:cNvSpPr>
          <p:nvPr>
            <p:ph type="body" idx="1"/>
          </p:nvPr>
        </p:nvSpPr>
        <p:spPr>
          <a:xfrm>
            <a:off x="540000" y="2528887"/>
            <a:ext cx="11101136" cy="37798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04B8083-48FB-4D6A-B77A-262FE3E23D6C}"/>
              </a:ext>
            </a:extLst>
          </p:cNvPr>
          <p:cNvSpPr>
            <a:spLocks noGrp="1"/>
          </p:cNvSpPr>
          <p:nvPr>
            <p:ph type="ftr" sz="quarter" idx="3"/>
          </p:nvPr>
        </p:nvSpPr>
        <p:spPr>
          <a:xfrm>
            <a:off x="540000" y="6314400"/>
            <a:ext cx="7350795" cy="365125"/>
          </a:xfrm>
          <a:prstGeom prst="rect">
            <a:avLst/>
          </a:prstGeom>
        </p:spPr>
        <p:txBody>
          <a:bodyPr vert="horz" lIns="91440" tIns="45720" rIns="91440" bIns="45720" rtlCol="0" anchor="ctr"/>
          <a:lstStyle>
            <a:lvl1pPr algn="l">
              <a:defRPr sz="1000" spc="100" baseline="0">
                <a:solidFill>
                  <a:schemeClr val="tx1"/>
                </a:solidFill>
              </a:defRPr>
            </a:lvl1pPr>
          </a:lstStyle>
          <a:p>
            <a:endParaRPr lang="en-US" sz="1000" dirty="0"/>
          </a:p>
        </p:txBody>
      </p:sp>
      <p:sp>
        <p:nvSpPr>
          <p:cNvPr id="4" name="Date Placeholder 3">
            <a:extLst>
              <a:ext uri="{FF2B5EF4-FFF2-40B4-BE49-F238E27FC236}">
                <a16:creationId xmlns:a16="http://schemas.microsoft.com/office/drawing/2014/main" id="{41EDA5BD-F7C8-4883-81D1-EF1F6F00EF72}"/>
              </a:ext>
            </a:extLst>
          </p:cNvPr>
          <p:cNvSpPr>
            <a:spLocks noGrp="1"/>
          </p:cNvSpPr>
          <p:nvPr>
            <p:ph type="dt" sz="half" idx="2"/>
          </p:nvPr>
        </p:nvSpPr>
        <p:spPr>
          <a:xfrm>
            <a:off x="8075613" y="6314400"/>
            <a:ext cx="2623468" cy="365125"/>
          </a:xfrm>
          <a:prstGeom prst="rect">
            <a:avLst/>
          </a:prstGeom>
        </p:spPr>
        <p:txBody>
          <a:bodyPr vert="horz" lIns="91440" tIns="45720" rIns="91440" bIns="45720" rtlCol="0" anchor="ctr"/>
          <a:lstStyle>
            <a:lvl1pPr algn="r">
              <a:defRPr sz="1000" cap="none" spc="100" baseline="0">
                <a:solidFill>
                  <a:schemeClr val="tx1"/>
                </a:solidFill>
              </a:defRPr>
            </a:lvl1pPr>
          </a:lstStyle>
          <a:p>
            <a:pPr algn="r"/>
            <a:fld id="{7CF0BCE0-945C-4FDF-95A1-2149B1FF5B83}" type="datetimeFigureOut">
              <a:rPr lang="en-US" smtClean="0"/>
              <a:pPr algn="r"/>
              <a:t>12/7/2022</a:t>
            </a:fld>
            <a:endParaRPr lang="en-US" dirty="0"/>
          </a:p>
        </p:txBody>
      </p:sp>
      <p:sp>
        <p:nvSpPr>
          <p:cNvPr id="6" name="Slide Number Placeholder 5">
            <a:extLst>
              <a:ext uri="{FF2B5EF4-FFF2-40B4-BE49-F238E27FC236}">
                <a16:creationId xmlns:a16="http://schemas.microsoft.com/office/drawing/2014/main" id="{AB48FEDB-2614-400B-9C19-0F4D448D98AB}"/>
              </a:ext>
            </a:extLst>
          </p:cNvPr>
          <p:cNvSpPr>
            <a:spLocks noGrp="1"/>
          </p:cNvSpPr>
          <p:nvPr>
            <p:ph type="sldNum" sz="quarter" idx="4"/>
          </p:nvPr>
        </p:nvSpPr>
        <p:spPr>
          <a:xfrm>
            <a:off x="10883899" y="6314400"/>
            <a:ext cx="757237" cy="365125"/>
          </a:xfrm>
          <a:prstGeom prst="rect">
            <a:avLst/>
          </a:prstGeom>
        </p:spPr>
        <p:txBody>
          <a:bodyPr vert="horz" lIns="91440" tIns="45720" rIns="91440" bIns="45720" rtlCol="0" anchor="ctr"/>
          <a:lstStyle>
            <a:lvl1pPr algn="r">
              <a:defRPr sz="1000" spc="100" baseline="0">
                <a:solidFill>
                  <a:schemeClr val="tx1"/>
                </a:solidFill>
              </a:defRPr>
            </a:lvl1pPr>
          </a:lstStyle>
          <a:p>
            <a:fld id="{4CD77608-3819-479B-BB98-C216BA724EFE}" type="slidenum">
              <a:rPr lang="en-US" smtClean="0"/>
              <a:pPr/>
              <a:t>‹nr.›</a:t>
            </a:fld>
            <a:endParaRPr lang="en-US" sz="1000" dirty="0"/>
          </a:p>
        </p:txBody>
      </p:sp>
    </p:spTree>
    <p:extLst>
      <p:ext uri="{BB962C8B-B14F-4D97-AF65-F5344CB8AC3E}">
        <p14:creationId xmlns:p14="http://schemas.microsoft.com/office/powerpoint/2010/main" val="3817417284"/>
      </p:ext>
    </p:extLst>
  </p:cSld>
  <p:clrMap bg1="dk1" tx1="lt1" bg2="dk2" tx2="lt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90000"/>
        </a:lnSpc>
        <a:spcBef>
          <a:spcPct val="0"/>
        </a:spcBef>
        <a:buNone/>
        <a:defRPr sz="6000" kern="1200">
          <a:solidFill>
            <a:schemeClr val="tx1"/>
          </a:solidFill>
          <a:latin typeface="+mj-lt"/>
          <a:ea typeface="+mj-ea"/>
          <a:cs typeface="+mj-cs"/>
        </a:defRPr>
      </a:lvl1pPr>
    </p:titleStyle>
    <p:bodyStyle>
      <a:lvl1pPr marL="270000" indent="-270000" algn="l" defTabSz="914400" rtl="0" eaLnBrk="1" latinLnBrk="0" hangingPunct="1">
        <a:lnSpc>
          <a:spcPct val="125000"/>
        </a:lnSpc>
        <a:spcBef>
          <a:spcPts val="1000"/>
        </a:spcBef>
        <a:buFont typeface="Arial" panose="020B0604020202020204" pitchFamily="34" charset="0"/>
        <a:buChar char="•"/>
        <a:defRPr sz="1800" kern="1200" spc="50" baseline="0">
          <a:solidFill>
            <a:schemeClr val="tx1"/>
          </a:solidFill>
          <a:latin typeface="+mn-lt"/>
          <a:ea typeface="+mn-ea"/>
          <a:cs typeface="+mn-cs"/>
        </a:defRPr>
      </a:lvl1pPr>
      <a:lvl2pPr marL="72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2pPr>
      <a:lvl3pPr marL="108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3pPr>
      <a:lvl4pPr marL="144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4pPr>
      <a:lvl5pPr marL="180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video" Target="https://www.youtube.com/embed/0XTBYMfZyrM?feature=oembed"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ideo" Target="https://www.youtube.com/embed/nIZlwhhIrGw?feature=oembed" TargetMode="Externa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30AB06E4-C534-4004-B44D-00A981EDFC1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t="290" r="1" b="1"/>
          <a:stretch/>
        </p:blipFill>
        <p:spPr>
          <a:xfrm>
            <a:off x="-688" y="-4"/>
            <a:ext cx="12192687" cy="6858000"/>
          </a:xfrm>
          <a:prstGeom prst="rect">
            <a:avLst/>
          </a:prstGeom>
        </p:spPr>
      </p:pic>
      <p:grpSp>
        <p:nvGrpSpPr>
          <p:cNvPr id="9" name="Group 8">
            <a:extLst>
              <a:ext uri="{FF2B5EF4-FFF2-40B4-BE49-F238E27FC236}">
                <a16:creationId xmlns:a16="http://schemas.microsoft.com/office/drawing/2014/main" id="{67186895-7DAD-4EEE-BF1A-CC36B9426A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5"/>
            <a:ext cx="9785926" cy="6858005"/>
            <a:chOff x="2406074" y="-5"/>
            <a:chExt cx="9785926" cy="6858005"/>
          </a:xfrm>
        </p:grpSpPr>
        <p:grpSp>
          <p:nvGrpSpPr>
            <p:cNvPr id="10" name="Group 9">
              <a:extLst>
                <a:ext uri="{FF2B5EF4-FFF2-40B4-BE49-F238E27FC236}">
                  <a16:creationId xmlns:a16="http://schemas.microsoft.com/office/drawing/2014/main" id="{45BFDCD0-B536-4527-AB6E-79B0E4EDD0C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a:off x="2424112" y="-4"/>
              <a:ext cx="9767888" cy="6858003"/>
              <a:chOff x="0" y="-3"/>
              <a:chExt cx="9767888" cy="6858003"/>
            </a:xfrm>
          </p:grpSpPr>
          <p:sp>
            <p:nvSpPr>
              <p:cNvPr id="20" name="Rectangle 17">
                <a:extLst>
                  <a:ext uri="{FF2B5EF4-FFF2-40B4-BE49-F238E27FC236}">
                    <a16:creationId xmlns:a16="http://schemas.microsoft.com/office/drawing/2014/main" id="{1850C5E2-9BE7-4321-8945-320FE5AA9C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428999"/>
                <a:ext cx="9767888" cy="3429001"/>
              </a:xfrm>
              <a:prstGeom prst="rect">
                <a:avLst/>
              </a:prstGeom>
              <a:gradFill flip="none" rotWithShape="1">
                <a:gsLst>
                  <a:gs pos="32000">
                    <a:schemeClr val="bg1">
                      <a:alpha val="60000"/>
                    </a:schemeClr>
                  </a:gs>
                  <a:gs pos="0">
                    <a:schemeClr val="bg1">
                      <a:alpha val="80000"/>
                    </a:schemeClr>
                  </a:gs>
                  <a:gs pos="63000">
                    <a:schemeClr val="bg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07B89D3D-F057-4F89-87AC-DBA5FD04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0" y="-3"/>
                <a:ext cx="9767888" cy="3428999"/>
              </a:xfrm>
              <a:prstGeom prst="rect">
                <a:avLst/>
              </a:prstGeom>
              <a:gradFill flip="none" rotWithShape="1">
                <a:gsLst>
                  <a:gs pos="32000">
                    <a:schemeClr val="bg1">
                      <a:alpha val="60000"/>
                    </a:schemeClr>
                  </a:gs>
                  <a:gs pos="0">
                    <a:schemeClr val="bg1">
                      <a:alpha val="80000"/>
                    </a:schemeClr>
                  </a:gs>
                  <a:gs pos="63000">
                    <a:schemeClr val="bg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 name="Group 10">
              <a:extLst>
                <a:ext uri="{FF2B5EF4-FFF2-40B4-BE49-F238E27FC236}">
                  <a16:creationId xmlns:a16="http://schemas.microsoft.com/office/drawing/2014/main" id="{95B5518D-4B46-4866-BF9F-D6550DA0028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a:off x="2406074" y="-5"/>
              <a:ext cx="9785926" cy="6858002"/>
              <a:chOff x="0" y="-1"/>
              <a:chExt cx="9785926" cy="6858002"/>
            </a:xfrm>
          </p:grpSpPr>
          <p:sp>
            <p:nvSpPr>
              <p:cNvPr id="21" name="Rectangle 15">
                <a:extLst>
                  <a:ext uri="{FF2B5EF4-FFF2-40B4-BE49-F238E27FC236}">
                    <a16:creationId xmlns:a16="http://schemas.microsoft.com/office/drawing/2014/main" id="{71673445-12E5-48F8-BEF8-87016BBC52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429000"/>
                <a:ext cx="9785926" cy="3429001"/>
              </a:xfrm>
              <a:prstGeom prst="rect">
                <a:avLst/>
              </a:prstGeom>
              <a:gradFill flip="none" rotWithShape="1">
                <a:gsLst>
                  <a:gs pos="0">
                    <a:schemeClr val="accent3"/>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16">
                <a:extLst>
                  <a:ext uri="{FF2B5EF4-FFF2-40B4-BE49-F238E27FC236}">
                    <a16:creationId xmlns:a16="http://schemas.microsoft.com/office/drawing/2014/main" id="{3ACC629B-B138-4925-BE58-F4E4E2CC83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0" y="-1"/>
                <a:ext cx="9785926" cy="3428999"/>
              </a:xfrm>
              <a:prstGeom prst="rect">
                <a:avLst/>
              </a:prstGeom>
              <a:gradFill flip="none" rotWithShape="1">
                <a:gsLst>
                  <a:gs pos="0">
                    <a:schemeClr val="accent3"/>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a:extLst>
                <a:ext uri="{FF2B5EF4-FFF2-40B4-BE49-F238E27FC236}">
                  <a16:creationId xmlns:a16="http://schemas.microsoft.com/office/drawing/2014/main" id="{40C8F77F-4220-4C2C-BE7D-0C626E45701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423330" y="-5"/>
              <a:ext cx="9768670" cy="6858002"/>
              <a:chOff x="2423330" y="-5"/>
              <a:chExt cx="9768670" cy="6858002"/>
            </a:xfrm>
          </p:grpSpPr>
          <p:sp>
            <p:nvSpPr>
              <p:cNvPr id="14" name="Rectangle 13">
                <a:extLst>
                  <a:ext uri="{FF2B5EF4-FFF2-40B4-BE49-F238E27FC236}">
                    <a16:creationId xmlns:a16="http://schemas.microsoft.com/office/drawing/2014/main" id="{B66BF283-D5A5-422F-9640-B6D1ABD989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423330" y="-5"/>
                <a:ext cx="9767888" cy="3429001"/>
              </a:xfrm>
              <a:prstGeom prst="rect">
                <a:avLst/>
              </a:prstGeom>
              <a:gradFill flip="none" rotWithShape="1">
                <a:gsLst>
                  <a:gs pos="0">
                    <a:schemeClr val="accent2">
                      <a:alpha val="4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14">
                <a:extLst>
                  <a:ext uri="{FF2B5EF4-FFF2-40B4-BE49-F238E27FC236}">
                    <a16:creationId xmlns:a16="http://schemas.microsoft.com/office/drawing/2014/main" id="{05EAD1A7-3DBD-4376-BF10-AEE971C1B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V="1">
                <a:off x="2424112" y="3428998"/>
                <a:ext cx="9767888" cy="3428999"/>
              </a:xfrm>
              <a:prstGeom prst="rect">
                <a:avLst/>
              </a:prstGeom>
              <a:gradFill flip="none" rotWithShape="1">
                <a:gsLst>
                  <a:gs pos="0">
                    <a:schemeClr val="accent2">
                      <a:alpha val="4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Rectangle 12">
              <a:extLst>
                <a:ext uri="{FF2B5EF4-FFF2-40B4-BE49-F238E27FC236}">
                  <a16:creationId xmlns:a16="http://schemas.microsoft.com/office/drawing/2014/main" id="{8F565D01-6AAA-4149-B7F9-257DDE044A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V="1">
              <a:off x="4637393" y="-696606"/>
              <a:ext cx="6312874" cy="8796338"/>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el 1">
            <a:extLst>
              <a:ext uri="{FF2B5EF4-FFF2-40B4-BE49-F238E27FC236}">
                <a16:creationId xmlns:a16="http://schemas.microsoft.com/office/drawing/2014/main" id="{C6A31B3B-551A-5366-7DDC-A157B9B85660}"/>
              </a:ext>
            </a:extLst>
          </p:cNvPr>
          <p:cNvSpPr>
            <a:spLocks noGrp="1"/>
          </p:cNvSpPr>
          <p:nvPr>
            <p:ph type="ctrTitle"/>
          </p:nvPr>
        </p:nvSpPr>
        <p:spPr>
          <a:xfrm>
            <a:off x="540000" y="540000"/>
            <a:ext cx="4500561" cy="4259814"/>
          </a:xfrm>
        </p:spPr>
        <p:txBody>
          <a:bodyPr>
            <a:normAutofit/>
          </a:bodyPr>
          <a:lstStyle/>
          <a:p>
            <a:r>
              <a:rPr lang="nl-NL" sz="5500">
                <a:solidFill>
                  <a:srgbClr val="FFFFFF"/>
                </a:solidFill>
              </a:rPr>
              <a:t>Duurzaamheid	</a:t>
            </a:r>
          </a:p>
        </p:txBody>
      </p:sp>
      <p:sp>
        <p:nvSpPr>
          <p:cNvPr id="3" name="Ondertitel 2">
            <a:extLst>
              <a:ext uri="{FF2B5EF4-FFF2-40B4-BE49-F238E27FC236}">
                <a16:creationId xmlns:a16="http://schemas.microsoft.com/office/drawing/2014/main" id="{34A7C685-9761-424A-6F30-8EB816186068}"/>
              </a:ext>
            </a:extLst>
          </p:cNvPr>
          <p:cNvSpPr>
            <a:spLocks noGrp="1"/>
          </p:cNvSpPr>
          <p:nvPr>
            <p:ph type="subTitle" idx="1"/>
          </p:nvPr>
        </p:nvSpPr>
        <p:spPr>
          <a:xfrm>
            <a:off x="540000" y="4988476"/>
            <a:ext cx="4500561" cy="1320249"/>
          </a:xfrm>
        </p:spPr>
        <p:txBody>
          <a:bodyPr>
            <a:normAutofit/>
          </a:bodyPr>
          <a:lstStyle/>
          <a:p>
            <a:r>
              <a:rPr lang="nl-NL">
                <a:solidFill>
                  <a:srgbClr val="FFFFFF"/>
                </a:solidFill>
              </a:rPr>
              <a:t>9 december 2022</a:t>
            </a:r>
          </a:p>
        </p:txBody>
      </p:sp>
    </p:spTree>
    <p:extLst>
      <p:ext uri="{BB962C8B-B14F-4D97-AF65-F5344CB8AC3E}">
        <p14:creationId xmlns:p14="http://schemas.microsoft.com/office/powerpoint/2010/main" val="3947492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DB50E3-66EC-CBA5-0770-3458953186FD}"/>
              </a:ext>
            </a:extLst>
          </p:cNvPr>
          <p:cNvSpPr>
            <a:spLocks noGrp="1"/>
          </p:cNvSpPr>
          <p:nvPr>
            <p:ph type="title"/>
          </p:nvPr>
        </p:nvSpPr>
        <p:spPr/>
        <p:txBody>
          <a:bodyPr/>
          <a:lstStyle/>
          <a:p>
            <a:r>
              <a:rPr lang="nl-NL" dirty="0"/>
              <a:t>Leerdoelen </a:t>
            </a:r>
          </a:p>
        </p:txBody>
      </p:sp>
      <p:sp>
        <p:nvSpPr>
          <p:cNvPr id="3" name="Tijdelijke aanduiding voor inhoud 2">
            <a:extLst>
              <a:ext uri="{FF2B5EF4-FFF2-40B4-BE49-F238E27FC236}">
                <a16:creationId xmlns:a16="http://schemas.microsoft.com/office/drawing/2014/main" id="{5CE9245A-5F03-2B7A-9FC9-57C33CAB7682}"/>
              </a:ext>
            </a:extLst>
          </p:cNvPr>
          <p:cNvSpPr>
            <a:spLocks noGrp="1"/>
          </p:cNvSpPr>
          <p:nvPr>
            <p:ph idx="1"/>
          </p:nvPr>
        </p:nvSpPr>
        <p:spPr/>
        <p:txBody>
          <a:bodyPr/>
          <a:lstStyle/>
          <a:p>
            <a:r>
              <a:rPr lang="nl-NL" dirty="0"/>
              <a:t>Je weet wat </a:t>
            </a:r>
            <a:r>
              <a:rPr lang="nl-NL" dirty="0" err="1"/>
              <a:t>SDGs</a:t>
            </a:r>
            <a:r>
              <a:rPr lang="nl-NL" dirty="0"/>
              <a:t> inhouden</a:t>
            </a:r>
          </a:p>
          <a:p>
            <a:r>
              <a:rPr lang="nl-NL" dirty="0"/>
              <a:t>Je weet wat te vertellen over leven onder water</a:t>
            </a:r>
          </a:p>
          <a:p>
            <a:r>
              <a:rPr lang="nl-NL" dirty="0"/>
              <a:t>Je weet wat te vertellen over leven op land</a:t>
            </a:r>
          </a:p>
          <a:p>
            <a:r>
              <a:rPr lang="nl-NL" dirty="0"/>
              <a:t>Je weet waarom insecten zo belangrijk zijn voor </a:t>
            </a:r>
            <a:r>
              <a:rPr lang="nl-NL"/>
              <a:t>de aarde</a:t>
            </a:r>
          </a:p>
        </p:txBody>
      </p:sp>
    </p:spTree>
    <p:extLst>
      <p:ext uri="{BB962C8B-B14F-4D97-AF65-F5344CB8AC3E}">
        <p14:creationId xmlns:p14="http://schemas.microsoft.com/office/powerpoint/2010/main" val="4018002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7D9824-134D-485F-14D2-23A90F1CA1E8}"/>
              </a:ext>
            </a:extLst>
          </p:cNvPr>
          <p:cNvSpPr>
            <a:spLocks noGrp="1"/>
          </p:cNvSpPr>
          <p:nvPr>
            <p:ph type="title"/>
          </p:nvPr>
        </p:nvSpPr>
        <p:spPr/>
        <p:txBody>
          <a:bodyPr/>
          <a:lstStyle/>
          <a:p>
            <a:r>
              <a:rPr lang="nl-NL" dirty="0" err="1"/>
              <a:t>SDG’s</a:t>
            </a:r>
            <a:endParaRPr lang="nl-NL" dirty="0"/>
          </a:p>
        </p:txBody>
      </p:sp>
      <p:pic>
        <p:nvPicPr>
          <p:cNvPr id="4" name="Onlinemedia 3" title="Do you know all 17 SDGs?">
            <a:hlinkClick r:id="" action="ppaction://media"/>
            <a:extLst>
              <a:ext uri="{FF2B5EF4-FFF2-40B4-BE49-F238E27FC236}">
                <a16:creationId xmlns:a16="http://schemas.microsoft.com/office/drawing/2014/main" id="{51E75E78-31B5-89E3-4F1B-A0628B87FC40}"/>
              </a:ext>
            </a:extLst>
          </p:cNvPr>
          <p:cNvPicPr>
            <a:picLocks noGrp="1" noRot="1" noChangeAspect="1"/>
          </p:cNvPicPr>
          <p:nvPr>
            <p:ph idx="1"/>
            <a:videoFile r:link="rId1"/>
          </p:nvPr>
        </p:nvPicPr>
        <p:blipFill>
          <a:blip r:embed="rId3"/>
          <a:stretch>
            <a:fillRect/>
          </a:stretch>
        </p:blipFill>
        <p:spPr>
          <a:xfrm>
            <a:off x="2746375" y="1493520"/>
            <a:ext cx="8522166" cy="4815205"/>
          </a:xfrm>
          <a:prstGeom prst="rect">
            <a:avLst/>
          </a:prstGeom>
        </p:spPr>
      </p:pic>
    </p:spTree>
    <p:extLst>
      <p:ext uri="{BB962C8B-B14F-4D97-AF65-F5344CB8AC3E}">
        <p14:creationId xmlns:p14="http://schemas.microsoft.com/office/powerpoint/2010/main" val="12350141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10FDCF-4D0C-615A-28DA-1B2075471C8B}"/>
              </a:ext>
            </a:extLst>
          </p:cNvPr>
          <p:cNvSpPr>
            <a:spLocks noGrp="1"/>
          </p:cNvSpPr>
          <p:nvPr>
            <p:ph type="title"/>
          </p:nvPr>
        </p:nvSpPr>
        <p:spPr/>
        <p:txBody>
          <a:bodyPr/>
          <a:lstStyle/>
          <a:p>
            <a:r>
              <a:rPr lang="nl-NL" dirty="0"/>
              <a:t>SDG</a:t>
            </a:r>
          </a:p>
        </p:txBody>
      </p:sp>
      <p:sp>
        <p:nvSpPr>
          <p:cNvPr id="3" name="Tijdelijke aanduiding voor inhoud 2">
            <a:extLst>
              <a:ext uri="{FF2B5EF4-FFF2-40B4-BE49-F238E27FC236}">
                <a16:creationId xmlns:a16="http://schemas.microsoft.com/office/drawing/2014/main" id="{C9DA7A1A-12D9-4915-91C9-464D4C1E9076}"/>
              </a:ext>
            </a:extLst>
          </p:cNvPr>
          <p:cNvSpPr>
            <a:spLocks noGrp="1"/>
          </p:cNvSpPr>
          <p:nvPr>
            <p:ph idx="1"/>
          </p:nvPr>
        </p:nvSpPr>
        <p:spPr/>
        <p:txBody>
          <a:bodyPr/>
          <a:lstStyle/>
          <a:p>
            <a:r>
              <a:rPr lang="nl-NL" dirty="0"/>
              <a:t>De </a:t>
            </a:r>
            <a:r>
              <a:rPr lang="nl-NL" dirty="0" err="1"/>
              <a:t>Sustainable</a:t>
            </a:r>
            <a:r>
              <a:rPr lang="nl-NL" dirty="0"/>
              <a:t> Development Goals (</a:t>
            </a:r>
            <a:r>
              <a:rPr lang="nl-NL" dirty="0" err="1"/>
              <a:t>SDG’s</a:t>
            </a:r>
            <a:r>
              <a:rPr lang="nl-NL" dirty="0"/>
              <a:t>),</a:t>
            </a:r>
          </a:p>
          <a:p>
            <a:r>
              <a:rPr lang="nl-NL" dirty="0"/>
              <a:t> Zijn zeventien doelen om van de wereld een betere plek te maken in 2030</a:t>
            </a:r>
          </a:p>
          <a:p>
            <a:r>
              <a:rPr lang="nl-NL" dirty="0"/>
              <a:t>Ze zijn een mondiaal kompas voor uitdagingen als armoede, onderwijs en de klimaatcrisis</a:t>
            </a:r>
          </a:p>
        </p:txBody>
      </p:sp>
    </p:spTree>
    <p:extLst>
      <p:ext uri="{BB962C8B-B14F-4D97-AF65-F5344CB8AC3E}">
        <p14:creationId xmlns:p14="http://schemas.microsoft.com/office/powerpoint/2010/main" val="2187713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826EB5-D5CF-EA4F-463C-1DE473AB73A2}"/>
              </a:ext>
            </a:extLst>
          </p:cNvPr>
          <p:cNvSpPr>
            <a:spLocks noGrp="1"/>
          </p:cNvSpPr>
          <p:nvPr>
            <p:ph type="title"/>
          </p:nvPr>
        </p:nvSpPr>
        <p:spPr/>
        <p:txBody>
          <a:bodyPr/>
          <a:lstStyle/>
          <a:p>
            <a:r>
              <a:rPr lang="nl-NL" dirty="0"/>
              <a:t>SDG en dierverzorging</a:t>
            </a:r>
          </a:p>
        </p:txBody>
      </p:sp>
      <p:sp>
        <p:nvSpPr>
          <p:cNvPr id="3" name="Tijdelijke aanduiding voor inhoud 2">
            <a:extLst>
              <a:ext uri="{FF2B5EF4-FFF2-40B4-BE49-F238E27FC236}">
                <a16:creationId xmlns:a16="http://schemas.microsoft.com/office/drawing/2014/main" id="{1A72590F-D009-AE32-29A8-1AF6EA48C5BB}"/>
              </a:ext>
            </a:extLst>
          </p:cNvPr>
          <p:cNvSpPr>
            <a:spLocks noGrp="1"/>
          </p:cNvSpPr>
          <p:nvPr>
            <p:ph idx="1"/>
          </p:nvPr>
        </p:nvSpPr>
        <p:spPr/>
        <p:txBody>
          <a:bodyPr/>
          <a:lstStyle/>
          <a:p>
            <a:r>
              <a:rPr lang="nl-NL" dirty="0"/>
              <a:t>14: leven onder water</a:t>
            </a:r>
          </a:p>
          <a:p>
            <a:endParaRPr lang="nl-NL" dirty="0"/>
          </a:p>
          <a:p>
            <a:r>
              <a:rPr lang="nl-NL" dirty="0"/>
              <a:t>Zeewater vormt het grootste ecosysteem ter wereld. De toenemende negatieve effecten van klimaatverandering, overbevissing en vervuiling vormen een bedreiging voor zowel de intrinsieke waarde van het ecosysteem zelf, als het nut en plezier dat mensen eraan ontlenen.</a:t>
            </a:r>
          </a:p>
          <a:p>
            <a:endParaRPr lang="nl-NL" dirty="0"/>
          </a:p>
          <a:p>
            <a:r>
              <a:rPr lang="nl-NL" dirty="0"/>
              <a:t>inzetten voor het behoud en duurzaam gebruik van de oceanen, de zeeën en maritieme hulpbronnen.</a:t>
            </a:r>
          </a:p>
        </p:txBody>
      </p:sp>
    </p:spTree>
    <p:extLst>
      <p:ext uri="{BB962C8B-B14F-4D97-AF65-F5344CB8AC3E}">
        <p14:creationId xmlns:p14="http://schemas.microsoft.com/office/powerpoint/2010/main" val="3708662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F810E2-1C7C-4775-EBC7-A714FD72547F}"/>
              </a:ext>
            </a:extLst>
          </p:cNvPr>
          <p:cNvSpPr>
            <a:spLocks noGrp="1"/>
          </p:cNvSpPr>
          <p:nvPr>
            <p:ph type="title"/>
          </p:nvPr>
        </p:nvSpPr>
        <p:spPr/>
        <p:txBody>
          <a:bodyPr/>
          <a:lstStyle/>
          <a:p>
            <a:r>
              <a:rPr lang="nl-NL" dirty="0"/>
              <a:t>SDG en </a:t>
            </a:r>
            <a:r>
              <a:rPr lang="nl-NL" dirty="0" err="1"/>
              <a:t>dierverzoring</a:t>
            </a:r>
            <a:endParaRPr lang="nl-NL" dirty="0"/>
          </a:p>
        </p:txBody>
      </p:sp>
      <p:sp>
        <p:nvSpPr>
          <p:cNvPr id="3" name="Tijdelijke aanduiding voor inhoud 2">
            <a:extLst>
              <a:ext uri="{FF2B5EF4-FFF2-40B4-BE49-F238E27FC236}">
                <a16:creationId xmlns:a16="http://schemas.microsoft.com/office/drawing/2014/main" id="{689F256F-133C-CFFF-0D1B-765292EFC808}"/>
              </a:ext>
            </a:extLst>
          </p:cNvPr>
          <p:cNvSpPr>
            <a:spLocks noGrp="1"/>
          </p:cNvSpPr>
          <p:nvPr>
            <p:ph idx="1"/>
          </p:nvPr>
        </p:nvSpPr>
        <p:spPr/>
        <p:txBody>
          <a:bodyPr/>
          <a:lstStyle/>
          <a:p>
            <a:r>
              <a:rPr lang="nl-NL" dirty="0"/>
              <a:t>15: leven op het land</a:t>
            </a:r>
          </a:p>
          <a:p>
            <a:pPr marL="0" indent="0">
              <a:buNone/>
            </a:pPr>
            <a:endParaRPr lang="nl-NL" dirty="0"/>
          </a:p>
          <a:p>
            <a:r>
              <a:rPr lang="nl-NL" dirty="0"/>
              <a:t>SDG 15 gaat over bescherming, herstel en duurzaam beheer van het leven op het land in al zijn vormen. Bescherming en herstel van ecosystemen en biodiversiteit kunnen de weerbaarheid tegen toenemende bevolkingsdruk, intensivering van landgebruik en klimaatverandering versterken.</a:t>
            </a:r>
          </a:p>
          <a:p>
            <a:endParaRPr lang="nl-NL" dirty="0"/>
          </a:p>
          <a:p>
            <a:endParaRPr lang="nl-NL" dirty="0"/>
          </a:p>
        </p:txBody>
      </p:sp>
    </p:spTree>
    <p:extLst>
      <p:ext uri="{BB962C8B-B14F-4D97-AF65-F5344CB8AC3E}">
        <p14:creationId xmlns:p14="http://schemas.microsoft.com/office/powerpoint/2010/main" val="11098360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F2F1C9-D46A-DD4F-9230-E89559787FA8}"/>
              </a:ext>
            </a:extLst>
          </p:cNvPr>
          <p:cNvSpPr>
            <a:spLocks noGrp="1"/>
          </p:cNvSpPr>
          <p:nvPr>
            <p:ph type="title"/>
          </p:nvPr>
        </p:nvSpPr>
        <p:spPr/>
        <p:txBody>
          <a:bodyPr/>
          <a:lstStyle/>
          <a:p>
            <a:r>
              <a:rPr lang="nl-NL" dirty="0"/>
              <a:t>Leven op aarde</a:t>
            </a:r>
          </a:p>
        </p:txBody>
      </p:sp>
      <p:pic>
        <p:nvPicPr>
          <p:cNvPr id="4" name="Onlinemedia 3" title="Wat als alle insecten uitsterven: relaxed of niet? | UITGEZOCHT #17">
            <a:hlinkClick r:id="" action="ppaction://media"/>
            <a:extLst>
              <a:ext uri="{FF2B5EF4-FFF2-40B4-BE49-F238E27FC236}">
                <a16:creationId xmlns:a16="http://schemas.microsoft.com/office/drawing/2014/main" id="{ACFF4693-AC41-FD9F-E68B-F16A2ABBA6B1}"/>
              </a:ext>
            </a:extLst>
          </p:cNvPr>
          <p:cNvPicPr>
            <a:picLocks noGrp="1" noRot="1" noChangeAspect="1"/>
          </p:cNvPicPr>
          <p:nvPr>
            <p:ph idx="1"/>
            <a:videoFile r:link="rId1"/>
          </p:nvPr>
        </p:nvPicPr>
        <p:blipFill>
          <a:blip r:embed="rId3"/>
          <a:stretch>
            <a:fillRect/>
          </a:stretch>
        </p:blipFill>
        <p:spPr>
          <a:xfrm>
            <a:off x="2306637" y="1807509"/>
            <a:ext cx="7578725" cy="4282141"/>
          </a:xfrm>
          <a:prstGeom prst="rect">
            <a:avLst/>
          </a:prstGeom>
        </p:spPr>
      </p:pic>
    </p:spTree>
    <p:extLst>
      <p:ext uri="{BB962C8B-B14F-4D97-AF65-F5344CB8AC3E}">
        <p14:creationId xmlns:p14="http://schemas.microsoft.com/office/powerpoint/2010/main" val="3189570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807C163-87AF-4BC4-ADE2-4E5EAFEEE8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3F696E8E-5A50-4F12-9E0B-502F850615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9" cy="6861600"/>
            <a:chOff x="1" y="0"/>
            <a:chExt cx="12191999" cy="6861600"/>
          </a:xfrm>
        </p:grpSpPr>
        <p:sp>
          <p:nvSpPr>
            <p:cNvPr id="12" name="Rectangle 11">
              <a:extLst>
                <a:ext uri="{FF2B5EF4-FFF2-40B4-BE49-F238E27FC236}">
                  <a16:creationId xmlns:a16="http://schemas.microsoft.com/office/drawing/2014/main" id="{AB8A07F7-656D-4B06-860B-4290325213C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D932A44-B2F8-4EA5-A529-D1EF350CB6F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4211287-5AF6-4DE8-9550-CE2475D625B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935D3D5B-2BDE-4FFA-AD19-2A6FA11B44F9}"/>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20" name="Rectangle 19">
                <a:extLst>
                  <a:ext uri="{FF2B5EF4-FFF2-40B4-BE49-F238E27FC236}">
                    <a16:creationId xmlns:a16="http://schemas.microsoft.com/office/drawing/2014/main" id="{65141913-6183-49C2-BACE-61AF501817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CBF2F32-98FF-4601-8322-C5E0724D9D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1AF3E2D8-35DA-4B2D-891A-A1594F7DB5D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8" name="Rectangle 17">
                <a:extLst>
                  <a:ext uri="{FF2B5EF4-FFF2-40B4-BE49-F238E27FC236}">
                    <a16:creationId xmlns:a16="http://schemas.microsoft.com/office/drawing/2014/main" id="{4543934E-E678-45FF-8C62-1EF71BABE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9B54ED7-1C7F-4C59-B1CB-84D3D9C21C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6ABFC7E0-9992-4076-88C6-3354EB12EBA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19C03209-5BD8-4B0B-847E-430FFF592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bg2">
                  <a:alpha val="40000"/>
                </a:schemeClr>
              </a:gs>
              <a:gs pos="100000">
                <a:schemeClr val="bg2">
                  <a:alpha val="80000"/>
                </a:schemeClr>
              </a:gs>
            </a:gsLst>
            <a:lin ang="54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el 1">
            <a:extLst>
              <a:ext uri="{FF2B5EF4-FFF2-40B4-BE49-F238E27FC236}">
                <a16:creationId xmlns:a16="http://schemas.microsoft.com/office/drawing/2014/main" id="{29F59F2A-F4EB-8D39-1E1B-7422CC9F2DB0}"/>
              </a:ext>
            </a:extLst>
          </p:cNvPr>
          <p:cNvSpPr>
            <a:spLocks noGrp="1"/>
          </p:cNvSpPr>
          <p:nvPr>
            <p:ph type="title"/>
          </p:nvPr>
        </p:nvSpPr>
        <p:spPr>
          <a:xfrm>
            <a:off x="550863" y="540001"/>
            <a:ext cx="11075080" cy="1809500"/>
          </a:xfrm>
        </p:spPr>
        <p:txBody>
          <a:bodyPr anchor="t">
            <a:normAutofit/>
          </a:bodyPr>
          <a:lstStyle/>
          <a:p>
            <a:r>
              <a:rPr lang="nl-NL" dirty="0"/>
              <a:t>Aan de slag..</a:t>
            </a:r>
          </a:p>
        </p:txBody>
      </p:sp>
      <p:graphicFrame>
        <p:nvGraphicFramePr>
          <p:cNvPr id="5" name="Tijdelijke aanduiding voor inhoud 2">
            <a:extLst>
              <a:ext uri="{FF2B5EF4-FFF2-40B4-BE49-F238E27FC236}">
                <a16:creationId xmlns:a16="http://schemas.microsoft.com/office/drawing/2014/main" id="{01B26400-073C-0ED3-7F88-1FC4DA28359D}"/>
              </a:ext>
            </a:extLst>
          </p:cNvPr>
          <p:cNvGraphicFramePr>
            <a:graphicFrameLocks noGrp="1"/>
          </p:cNvGraphicFramePr>
          <p:nvPr>
            <p:ph idx="1"/>
            <p:extLst>
              <p:ext uri="{D42A27DB-BD31-4B8C-83A1-F6EECF244321}">
                <p14:modId xmlns:p14="http://schemas.microsoft.com/office/powerpoint/2010/main" val="413450589"/>
              </p:ext>
            </p:extLst>
          </p:nvPr>
        </p:nvGraphicFramePr>
        <p:xfrm>
          <a:off x="539750" y="2528888"/>
          <a:ext cx="11101388" cy="37798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39450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GlowVTI">
  <a:themeElements>
    <a:clrScheme name="AnalogousFromDarkSeedLeftStep">
      <a:dk1>
        <a:srgbClr val="000000"/>
      </a:dk1>
      <a:lt1>
        <a:srgbClr val="FFFFFF"/>
      </a:lt1>
      <a:dk2>
        <a:srgbClr val="171735"/>
      </a:dk2>
      <a:lt2>
        <a:srgbClr val="F0F3F1"/>
      </a:lt2>
      <a:accent1>
        <a:srgbClr val="C34DA3"/>
      </a:accent1>
      <a:accent2>
        <a:srgbClr val="A03BB1"/>
      </a:accent2>
      <a:accent3>
        <a:srgbClr val="814DC3"/>
      </a:accent3>
      <a:accent4>
        <a:srgbClr val="413EB3"/>
      </a:accent4>
      <a:accent5>
        <a:srgbClr val="4D7BC3"/>
      </a:accent5>
      <a:accent6>
        <a:srgbClr val="3B9BB1"/>
      </a:accent6>
      <a:hlink>
        <a:srgbClr val="3F5CBF"/>
      </a:hlink>
      <a:folHlink>
        <a:srgbClr val="7F7F7F"/>
      </a:folHlink>
    </a:clrScheme>
    <a:fontScheme name="Blur">
      <a:majorFont>
        <a:latin typeface="Bell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lowVTI" id="{D5B5AA20-F6D3-43B8-AF6B-ECAF69256418}" vid="{93025AB5-1D44-4CD3-9BC3-729F6E11E040}"/>
    </a:ext>
  </a:extLst>
</a:theme>
</file>

<file path=docProps/app.xml><?xml version="1.0" encoding="utf-8"?>
<Properties xmlns="http://schemas.openxmlformats.org/officeDocument/2006/extended-properties" xmlns:vt="http://schemas.openxmlformats.org/officeDocument/2006/docPropsVTypes">
  <TotalTime>50</TotalTime>
  <Words>233</Words>
  <Application>Microsoft Office PowerPoint</Application>
  <PresentationFormat>Breedbeeld</PresentationFormat>
  <Paragraphs>27</Paragraphs>
  <Slides>8</Slides>
  <Notes>0</Notes>
  <HiddenSlides>0</HiddenSlides>
  <MMClips>3</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8</vt:i4>
      </vt:variant>
    </vt:vector>
  </HeadingPairs>
  <TitlesOfParts>
    <vt:vector size="12" baseType="lpstr">
      <vt:lpstr>Arial</vt:lpstr>
      <vt:lpstr>Avenir Next LT Pro</vt:lpstr>
      <vt:lpstr>Bell MT</vt:lpstr>
      <vt:lpstr>GlowVTI</vt:lpstr>
      <vt:lpstr>Duurzaamheid </vt:lpstr>
      <vt:lpstr>Leerdoelen </vt:lpstr>
      <vt:lpstr>SDG’s</vt:lpstr>
      <vt:lpstr>SDG</vt:lpstr>
      <vt:lpstr>SDG en dierverzorging</vt:lpstr>
      <vt:lpstr>SDG en dierverzoring</vt:lpstr>
      <vt:lpstr>Leven op aarde</vt:lpstr>
      <vt:lpstr>Aan de slag..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Duurzaamheid </dc:title>
  <dc:creator>Maxime Van Straten</dc:creator>
  <cp:lastModifiedBy>Maxime Van Straten</cp:lastModifiedBy>
  <cp:revision>1</cp:revision>
  <dcterms:created xsi:type="dcterms:W3CDTF">2022-12-07T13:30:01Z</dcterms:created>
  <dcterms:modified xsi:type="dcterms:W3CDTF">2022-12-07T14:37:45Z</dcterms:modified>
</cp:coreProperties>
</file>